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7"/>
  </p:notesMasterIdLst>
  <p:sldIdLst>
    <p:sldId id="256" r:id="rId2"/>
    <p:sldId id="1120" r:id="rId3"/>
    <p:sldId id="1121" r:id="rId4"/>
    <p:sldId id="1122" r:id="rId5"/>
    <p:sldId id="257" r:id="rId6"/>
    <p:sldId id="1083" r:id="rId7"/>
    <p:sldId id="1084" r:id="rId8"/>
    <p:sldId id="1209" r:id="rId9"/>
    <p:sldId id="1210" r:id="rId10"/>
    <p:sldId id="1007" r:id="rId11"/>
    <p:sldId id="1087" r:id="rId12"/>
    <p:sldId id="1088" r:id="rId13"/>
    <p:sldId id="1089" r:id="rId14"/>
    <p:sldId id="1212" r:id="rId15"/>
    <p:sldId id="1208"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740"/>
  </p:normalViewPr>
  <p:slideViewPr>
    <p:cSldViewPr snapToGrid="0" snapToObjects="1">
      <p:cViewPr varScale="1">
        <p:scale>
          <a:sx n="124" d="100"/>
          <a:sy n="124" d="100"/>
        </p:scale>
        <p:origin x="640"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158D6E6-3BA5-654F-BCEC-E853ACDECEBB}" type="datetimeFigureOut">
              <a:rPr lang="en-US" smtClean="0"/>
              <a:t>8/12/24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576BC4-322F-0043-8FD1-42F4DCCEC7F7}" type="slidenum">
              <a:rPr lang="en-US" smtClean="0"/>
              <a:t>‹#›</a:t>
            </a:fld>
            <a:endParaRPr lang="en-US"/>
          </a:p>
        </p:txBody>
      </p:sp>
    </p:spTree>
    <p:extLst>
      <p:ext uri="{BB962C8B-B14F-4D97-AF65-F5344CB8AC3E}">
        <p14:creationId xmlns:p14="http://schemas.microsoft.com/office/powerpoint/2010/main" val="38932131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54269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247488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586152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954957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275850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338479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111591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6CF841B-2E0C-D644-8ADE-1DB30A60E6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437156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016615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t>
            </a:r>
            <a:r>
              <a:rPr lang="en-US" baseline="0" dirty="0"/>
              <a:t> poor content providers – like in real-estate, location is everything.  servers want to be close to clients.</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895914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why minutes (recall earlier delay versus arrival rate curve from Chapter 1)</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762652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C91C0E-AFF6-264C-AA34-14BD81FEF60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EAB10E9-7BBE-B147-BF66-8CD869A5DC5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161FF11-6B34-3B42-91E2-C07DBAAD863D}"/>
              </a:ext>
            </a:extLst>
          </p:cNvPr>
          <p:cNvSpPr>
            <a:spLocks noGrp="1"/>
          </p:cNvSpPr>
          <p:nvPr>
            <p:ph type="dt" sz="half" idx="10"/>
          </p:nvPr>
        </p:nvSpPr>
        <p:spPr/>
        <p:txBody>
          <a:bodyPr/>
          <a:lstStyle/>
          <a:p>
            <a:fld id="{D8D46BF8-3DF1-F543-A24F-8E07ACCEA315}" type="datetimeFigureOut">
              <a:rPr lang="en-US" smtClean="0"/>
              <a:t>8/12/24</a:t>
            </a:fld>
            <a:endParaRPr lang="en-US"/>
          </a:p>
        </p:txBody>
      </p:sp>
      <p:sp>
        <p:nvSpPr>
          <p:cNvPr id="5" name="Footer Placeholder 4">
            <a:extLst>
              <a:ext uri="{FF2B5EF4-FFF2-40B4-BE49-F238E27FC236}">
                <a16:creationId xmlns:a16="http://schemas.microsoft.com/office/drawing/2014/main" id="{0BBF2428-CBD0-D449-BABA-A43E1DFE040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8D12F8A-D5C6-8E4D-A00B-EF5B898B0A92}"/>
              </a:ext>
            </a:extLst>
          </p:cNvPr>
          <p:cNvSpPr>
            <a:spLocks noGrp="1"/>
          </p:cNvSpPr>
          <p:nvPr>
            <p:ph type="sldNum" sz="quarter" idx="12"/>
          </p:nvPr>
        </p:nvSpPr>
        <p:spPr/>
        <p:txBody>
          <a:bodyPr/>
          <a:lstStyle/>
          <a:p>
            <a:fld id="{F1245E72-F82E-454E-BFC7-1FC0B6EBF3D0}" type="slidenum">
              <a:rPr lang="en-US" smtClean="0"/>
              <a:t>‹#›</a:t>
            </a:fld>
            <a:endParaRPr lang="en-US"/>
          </a:p>
        </p:txBody>
      </p:sp>
    </p:spTree>
    <p:extLst>
      <p:ext uri="{BB962C8B-B14F-4D97-AF65-F5344CB8AC3E}">
        <p14:creationId xmlns:p14="http://schemas.microsoft.com/office/powerpoint/2010/main" val="32047523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90FAB5-BB68-B745-89A2-E2A9C9B3F65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17AEFEB-22AF-2947-8EB6-FD39A9A4B535}"/>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6CE4D0-3C55-2944-9EEF-7EE7F2F2C0CA}"/>
              </a:ext>
            </a:extLst>
          </p:cNvPr>
          <p:cNvSpPr>
            <a:spLocks noGrp="1"/>
          </p:cNvSpPr>
          <p:nvPr>
            <p:ph type="dt" sz="half" idx="10"/>
          </p:nvPr>
        </p:nvSpPr>
        <p:spPr/>
        <p:txBody>
          <a:bodyPr/>
          <a:lstStyle/>
          <a:p>
            <a:fld id="{D8D46BF8-3DF1-F543-A24F-8E07ACCEA315}" type="datetimeFigureOut">
              <a:rPr lang="en-US" smtClean="0"/>
              <a:t>8/12/24</a:t>
            </a:fld>
            <a:endParaRPr lang="en-US"/>
          </a:p>
        </p:txBody>
      </p:sp>
      <p:sp>
        <p:nvSpPr>
          <p:cNvPr id="5" name="Footer Placeholder 4">
            <a:extLst>
              <a:ext uri="{FF2B5EF4-FFF2-40B4-BE49-F238E27FC236}">
                <a16:creationId xmlns:a16="http://schemas.microsoft.com/office/drawing/2014/main" id="{0F294B2E-12D4-2946-B13C-89B08EA16A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261272B-7143-B449-ABFD-FCFCAF7BBD73}"/>
              </a:ext>
            </a:extLst>
          </p:cNvPr>
          <p:cNvSpPr>
            <a:spLocks noGrp="1"/>
          </p:cNvSpPr>
          <p:nvPr>
            <p:ph type="sldNum" sz="quarter" idx="12"/>
          </p:nvPr>
        </p:nvSpPr>
        <p:spPr/>
        <p:txBody>
          <a:bodyPr/>
          <a:lstStyle/>
          <a:p>
            <a:fld id="{F1245E72-F82E-454E-BFC7-1FC0B6EBF3D0}" type="slidenum">
              <a:rPr lang="en-US" smtClean="0"/>
              <a:t>‹#›</a:t>
            </a:fld>
            <a:endParaRPr lang="en-US"/>
          </a:p>
        </p:txBody>
      </p:sp>
    </p:spTree>
    <p:extLst>
      <p:ext uri="{BB962C8B-B14F-4D97-AF65-F5344CB8AC3E}">
        <p14:creationId xmlns:p14="http://schemas.microsoft.com/office/powerpoint/2010/main" val="13492262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F359BAB-E89F-864B-8424-0D910A6A43D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78C88F3-DD24-C941-842F-589A35E210DB}"/>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B50F51-AAE3-2843-B3C1-9901197FE408}"/>
              </a:ext>
            </a:extLst>
          </p:cNvPr>
          <p:cNvSpPr>
            <a:spLocks noGrp="1"/>
          </p:cNvSpPr>
          <p:nvPr>
            <p:ph type="dt" sz="half" idx="10"/>
          </p:nvPr>
        </p:nvSpPr>
        <p:spPr/>
        <p:txBody>
          <a:bodyPr/>
          <a:lstStyle/>
          <a:p>
            <a:fld id="{D8D46BF8-3DF1-F543-A24F-8E07ACCEA315}" type="datetimeFigureOut">
              <a:rPr lang="en-US" smtClean="0"/>
              <a:t>8/12/24</a:t>
            </a:fld>
            <a:endParaRPr lang="en-US"/>
          </a:p>
        </p:txBody>
      </p:sp>
      <p:sp>
        <p:nvSpPr>
          <p:cNvPr id="5" name="Footer Placeholder 4">
            <a:extLst>
              <a:ext uri="{FF2B5EF4-FFF2-40B4-BE49-F238E27FC236}">
                <a16:creationId xmlns:a16="http://schemas.microsoft.com/office/drawing/2014/main" id="{2FAD5E6D-A07C-9F42-BC12-B270B19C51B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B5C26F-81FF-9D43-962A-B15DCFB48181}"/>
              </a:ext>
            </a:extLst>
          </p:cNvPr>
          <p:cNvSpPr>
            <a:spLocks noGrp="1"/>
          </p:cNvSpPr>
          <p:nvPr>
            <p:ph type="sldNum" sz="quarter" idx="12"/>
          </p:nvPr>
        </p:nvSpPr>
        <p:spPr/>
        <p:txBody>
          <a:bodyPr/>
          <a:lstStyle/>
          <a:p>
            <a:fld id="{F1245E72-F82E-454E-BFC7-1FC0B6EBF3D0}" type="slidenum">
              <a:rPr lang="en-US" smtClean="0"/>
              <a:t>‹#›</a:t>
            </a:fld>
            <a:endParaRPr lang="en-US"/>
          </a:p>
        </p:txBody>
      </p:sp>
    </p:spTree>
    <p:extLst>
      <p:ext uri="{BB962C8B-B14F-4D97-AF65-F5344CB8AC3E}">
        <p14:creationId xmlns:p14="http://schemas.microsoft.com/office/powerpoint/2010/main" val="23110763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3A3C9-4692-6244-9723-DECDBF77D99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A22B24C-60BB-5845-B05B-9A32BFC83A4D}"/>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D2F58C2-BB06-D24F-AF12-BF38408E461A}"/>
              </a:ext>
            </a:extLst>
          </p:cNvPr>
          <p:cNvSpPr>
            <a:spLocks noGrp="1"/>
          </p:cNvSpPr>
          <p:nvPr>
            <p:ph type="dt" sz="half" idx="10"/>
          </p:nvPr>
        </p:nvSpPr>
        <p:spPr/>
        <p:txBody>
          <a:bodyPr/>
          <a:lstStyle/>
          <a:p>
            <a:fld id="{D8D46BF8-3DF1-F543-A24F-8E07ACCEA315}" type="datetimeFigureOut">
              <a:rPr lang="en-US" smtClean="0"/>
              <a:t>8/12/24</a:t>
            </a:fld>
            <a:endParaRPr lang="en-US"/>
          </a:p>
        </p:txBody>
      </p:sp>
      <p:sp>
        <p:nvSpPr>
          <p:cNvPr id="5" name="Footer Placeholder 4">
            <a:extLst>
              <a:ext uri="{FF2B5EF4-FFF2-40B4-BE49-F238E27FC236}">
                <a16:creationId xmlns:a16="http://schemas.microsoft.com/office/drawing/2014/main" id="{24F2E573-C5B2-D143-A0D9-1305A4D9B86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D630E77-8C21-B946-9541-27F0D35B89E2}"/>
              </a:ext>
            </a:extLst>
          </p:cNvPr>
          <p:cNvSpPr>
            <a:spLocks noGrp="1"/>
          </p:cNvSpPr>
          <p:nvPr>
            <p:ph type="sldNum" sz="quarter" idx="12"/>
          </p:nvPr>
        </p:nvSpPr>
        <p:spPr/>
        <p:txBody>
          <a:bodyPr/>
          <a:lstStyle/>
          <a:p>
            <a:fld id="{F1245E72-F82E-454E-BFC7-1FC0B6EBF3D0}" type="slidenum">
              <a:rPr lang="en-US" smtClean="0"/>
              <a:t>‹#›</a:t>
            </a:fld>
            <a:endParaRPr lang="en-US"/>
          </a:p>
        </p:txBody>
      </p:sp>
    </p:spTree>
    <p:extLst>
      <p:ext uri="{BB962C8B-B14F-4D97-AF65-F5344CB8AC3E}">
        <p14:creationId xmlns:p14="http://schemas.microsoft.com/office/powerpoint/2010/main" val="22602812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ED2DA5-7279-A946-AD8F-2EA71FB2B01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9B70501-3DAD-DD4A-B6CA-C770DEF8FE3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7BF9DFD3-A821-E147-8F93-B69715BEF0F5}"/>
              </a:ext>
            </a:extLst>
          </p:cNvPr>
          <p:cNvSpPr>
            <a:spLocks noGrp="1"/>
          </p:cNvSpPr>
          <p:nvPr>
            <p:ph type="dt" sz="half" idx="10"/>
          </p:nvPr>
        </p:nvSpPr>
        <p:spPr/>
        <p:txBody>
          <a:bodyPr/>
          <a:lstStyle/>
          <a:p>
            <a:fld id="{D8D46BF8-3DF1-F543-A24F-8E07ACCEA315}" type="datetimeFigureOut">
              <a:rPr lang="en-US" smtClean="0"/>
              <a:t>8/12/24</a:t>
            </a:fld>
            <a:endParaRPr lang="en-US"/>
          </a:p>
        </p:txBody>
      </p:sp>
      <p:sp>
        <p:nvSpPr>
          <p:cNvPr id="5" name="Footer Placeholder 4">
            <a:extLst>
              <a:ext uri="{FF2B5EF4-FFF2-40B4-BE49-F238E27FC236}">
                <a16:creationId xmlns:a16="http://schemas.microsoft.com/office/drawing/2014/main" id="{767C8FF3-91D6-8D4E-B1B3-F741D85AB84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39CEE8-59C6-3B4E-82AD-B25FF32AD701}"/>
              </a:ext>
            </a:extLst>
          </p:cNvPr>
          <p:cNvSpPr>
            <a:spLocks noGrp="1"/>
          </p:cNvSpPr>
          <p:nvPr>
            <p:ph type="sldNum" sz="quarter" idx="12"/>
          </p:nvPr>
        </p:nvSpPr>
        <p:spPr/>
        <p:txBody>
          <a:bodyPr/>
          <a:lstStyle/>
          <a:p>
            <a:fld id="{F1245E72-F82E-454E-BFC7-1FC0B6EBF3D0}" type="slidenum">
              <a:rPr lang="en-US" smtClean="0"/>
              <a:t>‹#›</a:t>
            </a:fld>
            <a:endParaRPr lang="en-US"/>
          </a:p>
        </p:txBody>
      </p:sp>
    </p:spTree>
    <p:extLst>
      <p:ext uri="{BB962C8B-B14F-4D97-AF65-F5344CB8AC3E}">
        <p14:creationId xmlns:p14="http://schemas.microsoft.com/office/powerpoint/2010/main" val="39501412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42224A-FA00-254F-A693-718096B7527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0231CCC-B70A-8A46-9F8C-091FA55A514C}"/>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9F79577-460E-2746-B088-CCCDE1E7C7E4}"/>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CB354B4-11CA-9742-AF54-C545307A3666}"/>
              </a:ext>
            </a:extLst>
          </p:cNvPr>
          <p:cNvSpPr>
            <a:spLocks noGrp="1"/>
          </p:cNvSpPr>
          <p:nvPr>
            <p:ph type="dt" sz="half" idx="10"/>
          </p:nvPr>
        </p:nvSpPr>
        <p:spPr/>
        <p:txBody>
          <a:bodyPr/>
          <a:lstStyle/>
          <a:p>
            <a:fld id="{D8D46BF8-3DF1-F543-A24F-8E07ACCEA315}" type="datetimeFigureOut">
              <a:rPr lang="en-US" smtClean="0"/>
              <a:t>8/12/24</a:t>
            </a:fld>
            <a:endParaRPr lang="en-US"/>
          </a:p>
        </p:txBody>
      </p:sp>
      <p:sp>
        <p:nvSpPr>
          <p:cNvPr id="6" name="Footer Placeholder 5">
            <a:extLst>
              <a:ext uri="{FF2B5EF4-FFF2-40B4-BE49-F238E27FC236}">
                <a16:creationId xmlns:a16="http://schemas.microsoft.com/office/drawing/2014/main" id="{DBD26EC2-EA8E-A94F-A14C-794346FFFD2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29E44EE-9CF8-164E-88F8-00DB9E390FF0}"/>
              </a:ext>
            </a:extLst>
          </p:cNvPr>
          <p:cNvSpPr>
            <a:spLocks noGrp="1"/>
          </p:cNvSpPr>
          <p:nvPr>
            <p:ph type="sldNum" sz="quarter" idx="12"/>
          </p:nvPr>
        </p:nvSpPr>
        <p:spPr/>
        <p:txBody>
          <a:bodyPr/>
          <a:lstStyle/>
          <a:p>
            <a:fld id="{F1245E72-F82E-454E-BFC7-1FC0B6EBF3D0}" type="slidenum">
              <a:rPr lang="en-US" smtClean="0"/>
              <a:t>‹#›</a:t>
            </a:fld>
            <a:endParaRPr lang="en-US"/>
          </a:p>
        </p:txBody>
      </p:sp>
    </p:spTree>
    <p:extLst>
      <p:ext uri="{BB962C8B-B14F-4D97-AF65-F5344CB8AC3E}">
        <p14:creationId xmlns:p14="http://schemas.microsoft.com/office/powerpoint/2010/main" val="31260103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EDBDDF-2270-1445-8882-09215B0C0DD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A627D38-C045-7B42-A8FC-7619A5E3D51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78DC6939-3172-0742-B7C6-F702B88117C7}"/>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E670856-FAE3-9D42-8DAB-ADC2C8AF5AB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2ECF20EB-201F-EE4F-A448-71C4C9BA856B}"/>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44F3101-C10D-A04B-AC43-E950C74B8B14}"/>
              </a:ext>
            </a:extLst>
          </p:cNvPr>
          <p:cNvSpPr>
            <a:spLocks noGrp="1"/>
          </p:cNvSpPr>
          <p:nvPr>
            <p:ph type="dt" sz="half" idx="10"/>
          </p:nvPr>
        </p:nvSpPr>
        <p:spPr/>
        <p:txBody>
          <a:bodyPr/>
          <a:lstStyle/>
          <a:p>
            <a:fld id="{D8D46BF8-3DF1-F543-A24F-8E07ACCEA315}" type="datetimeFigureOut">
              <a:rPr lang="en-US" smtClean="0"/>
              <a:t>8/12/24</a:t>
            </a:fld>
            <a:endParaRPr lang="en-US"/>
          </a:p>
        </p:txBody>
      </p:sp>
      <p:sp>
        <p:nvSpPr>
          <p:cNvPr id="8" name="Footer Placeholder 7">
            <a:extLst>
              <a:ext uri="{FF2B5EF4-FFF2-40B4-BE49-F238E27FC236}">
                <a16:creationId xmlns:a16="http://schemas.microsoft.com/office/drawing/2014/main" id="{DCDF751C-2BAE-8F41-9D90-8F546510440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CC86C3D-9242-2B4C-8185-C9463AA816CE}"/>
              </a:ext>
            </a:extLst>
          </p:cNvPr>
          <p:cNvSpPr>
            <a:spLocks noGrp="1"/>
          </p:cNvSpPr>
          <p:nvPr>
            <p:ph type="sldNum" sz="quarter" idx="12"/>
          </p:nvPr>
        </p:nvSpPr>
        <p:spPr/>
        <p:txBody>
          <a:bodyPr/>
          <a:lstStyle/>
          <a:p>
            <a:fld id="{F1245E72-F82E-454E-BFC7-1FC0B6EBF3D0}" type="slidenum">
              <a:rPr lang="en-US" smtClean="0"/>
              <a:t>‹#›</a:t>
            </a:fld>
            <a:endParaRPr lang="en-US"/>
          </a:p>
        </p:txBody>
      </p:sp>
    </p:spTree>
    <p:extLst>
      <p:ext uri="{BB962C8B-B14F-4D97-AF65-F5344CB8AC3E}">
        <p14:creationId xmlns:p14="http://schemas.microsoft.com/office/powerpoint/2010/main" val="34954115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BDA89B-D208-2846-88D2-925D29D8F4A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E60517D-41C5-5247-9C81-FD9C35688B71}"/>
              </a:ext>
            </a:extLst>
          </p:cNvPr>
          <p:cNvSpPr>
            <a:spLocks noGrp="1"/>
          </p:cNvSpPr>
          <p:nvPr>
            <p:ph type="dt" sz="half" idx="10"/>
          </p:nvPr>
        </p:nvSpPr>
        <p:spPr/>
        <p:txBody>
          <a:bodyPr/>
          <a:lstStyle/>
          <a:p>
            <a:fld id="{D8D46BF8-3DF1-F543-A24F-8E07ACCEA315}" type="datetimeFigureOut">
              <a:rPr lang="en-US" smtClean="0"/>
              <a:t>8/12/24</a:t>
            </a:fld>
            <a:endParaRPr lang="en-US"/>
          </a:p>
        </p:txBody>
      </p:sp>
      <p:sp>
        <p:nvSpPr>
          <p:cNvPr id="4" name="Footer Placeholder 3">
            <a:extLst>
              <a:ext uri="{FF2B5EF4-FFF2-40B4-BE49-F238E27FC236}">
                <a16:creationId xmlns:a16="http://schemas.microsoft.com/office/drawing/2014/main" id="{F1AF42F4-70C4-6340-89DA-98857EA216E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7DB3651-39E2-7D49-8252-03131F0D1A68}"/>
              </a:ext>
            </a:extLst>
          </p:cNvPr>
          <p:cNvSpPr>
            <a:spLocks noGrp="1"/>
          </p:cNvSpPr>
          <p:nvPr>
            <p:ph type="sldNum" sz="quarter" idx="12"/>
          </p:nvPr>
        </p:nvSpPr>
        <p:spPr/>
        <p:txBody>
          <a:bodyPr/>
          <a:lstStyle/>
          <a:p>
            <a:fld id="{F1245E72-F82E-454E-BFC7-1FC0B6EBF3D0}" type="slidenum">
              <a:rPr lang="en-US" smtClean="0"/>
              <a:t>‹#›</a:t>
            </a:fld>
            <a:endParaRPr lang="en-US"/>
          </a:p>
        </p:txBody>
      </p:sp>
    </p:spTree>
    <p:extLst>
      <p:ext uri="{BB962C8B-B14F-4D97-AF65-F5344CB8AC3E}">
        <p14:creationId xmlns:p14="http://schemas.microsoft.com/office/powerpoint/2010/main" val="42529393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56F0ED-9410-0447-B0C3-53D05528CACA}"/>
              </a:ext>
            </a:extLst>
          </p:cNvPr>
          <p:cNvSpPr>
            <a:spLocks noGrp="1"/>
          </p:cNvSpPr>
          <p:nvPr>
            <p:ph type="dt" sz="half" idx="10"/>
          </p:nvPr>
        </p:nvSpPr>
        <p:spPr/>
        <p:txBody>
          <a:bodyPr/>
          <a:lstStyle/>
          <a:p>
            <a:fld id="{D8D46BF8-3DF1-F543-A24F-8E07ACCEA315}" type="datetimeFigureOut">
              <a:rPr lang="en-US" smtClean="0"/>
              <a:t>8/12/24</a:t>
            </a:fld>
            <a:endParaRPr lang="en-US"/>
          </a:p>
        </p:txBody>
      </p:sp>
      <p:sp>
        <p:nvSpPr>
          <p:cNvPr id="3" name="Footer Placeholder 2">
            <a:extLst>
              <a:ext uri="{FF2B5EF4-FFF2-40B4-BE49-F238E27FC236}">
                <a16:creationId xmlns:a16="http://schemas.microsoft.com/office/drawing/2014/main" id="{B67ADAD4-4556-5943-85F1-1F6C2DACF9A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8B8268E-0045-A045-A527-9A459719BDC1}"/>
              </a:ext>
            </a:extLst>
          </p:cNvPr>
          <p:cNvSpPr>
            <a:spLocks noGrp="1"/>
          </p:cNvSpPr>
          <p:nvPr>
            <p:ph type="sldNum" sz="quarter" idx="12"/>
          </p:nvPr>
        </p:nvSpPr>
        <p:spPr/>
        <p:txBody>
          <a:bodyPr/>
          <a:lstStyle/>
          <a:p>
            <a:fld id="{F1245E72-F82E-454E-BFC7-1FC0B6EBF3D0}" type="slidenum">
              <a:rPr lang="en-US" smtClean="0"/>
              <a:t>‹#›</a:t>
            </a:fld>
            <a:endParaRPr lang="en-US"/>
          </a:p>
        </p:txBody>
      </p:sp>
    </p:spTree>
    <p:extLst>
      <p:ext uri="{BB962C8B-B14F-4D97-AF65-F5344CB8AC3E}">
        <p14:creationId xmlns:p14="http://schemas.microsoft.com/office/powerpoint/2010/main" val="22894454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F37419-7E24-354F-A873-72FE59CBFED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D4309F6-7F33-8346-A760-ACC9B913B95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1A43688-7715-3841-B615-1886790547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34E4A142-B184-6349-914E-D496C09A5250}"/>
              </a:ext>
            </a:extLst>
          </p:cNvPr>
          <p:cNvSpPr>
            <a:spLocks noGrp="1"/>
          </p:cNvSpPr>
          <p:nvPr>
            <p:ph type="dt" sz="half" idx="10"/>
          </p:nvPr>
        </p:nvSpPr>
        <p:spPr/>
        <p:txBody>
          <a:bodyPr/>
          <a:lstStyle/>
          <a:p>
            <a:fld id="{D8D46BF8-3DF1-F543-A24F-8E07ACCEA315}" type="datetimeFigureOut">
              <a:rPr lang="en-US" smtClean="0"/>
              <a:t>8/12/24</a:t>
            </a:fld>
            <a:endParaRPr lang="en-US"/>
          </a:p>
        </p:txBody>
      </p:sp>
      <p:sp>
        <p:nvSpPr>
          <p:cNvPr id="6" name="Footer Placeholder 5">
            <a:extLst>
              <a:ext uri="{FF2B5EF4-FFF2-40B4-BE49-F238E27FC236}">
                <a16:creationId xmlns:a16="http://schemas.microsoft.com/office/drawing/2014/main" id="{36A1D501-8BE9-3F43-8718-5B56E213BED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EE8962E-5A4A-E64E-AE16-5092ABB14E3B}"/>
              </a:ext>
            </a:extLst>
          </p:cNvPr>
          <p:cNvSpPr>
            <a:spLocks noGrp="1"/>
          </p:cNvSpPr>
          <p:nvPr>
            <p:ph type="sldNum" sz="quarter" idx="12"/>
          </p:nvPr>
        </p:nvSpPr>
        <p:spPr/>
        <p:txBody>
          <a:bodyPr/>
          <a:lstStyle/>
          <a:p>
            <a:fld id="{F1245E72-F82E-454E-BFC7-1FC0B6EBF3D0}" type="slidenum">
              <a:rPr lang="en-US" smtClean="0"/>
              <a:t>‹#›</a:t>
            </a:fld>
            <a:endParaRPr lang="en-US"/>
          </a:p>
        </p:txBody>
      </p:sp>
    </p:spTree>
    <p:extLst>
      <p:ext uri="{BB962C8B-B14F-4D97-AF65-F5344CB8AC3E}">
        <p14:creationId xmlns:p14="http://schemas.microsoft.com/office/powerpoint/2010/main" val="23242511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A5129D-1B60-6F43-BB99-1BFD10DB5CA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3906E02-504A-4145-B112-5CBD4567455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4EF3B61-CD5F-5C46-BE1E-358EDDA4248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23ED7A3-7218-AC42-BBC2-87DAD585997A}"/>
              </a:ext>
            </a:extLst>
          </p:cNvPr>
          <p:cNvSpPr>
            <a:spLocks noGrp="1"/>
          </p:cNvSpPr>
          <p:nvPr>
            <p:ph type="dt" sz="half" idx="10"/>
          </p:nvPr>
        </p:nvSpPr>
        <p:spPr/>
        <p:txBody>
          <a:bodyPr/>
          <a:lstStyle/>
          <a:p>
            <a:fld id="{D8D46BF8-3DF1-F543-A24F-8E07ACCEA315}" type="datetimeFigureOut">
              <a:rPr lang="en-US" smtClean="0"/>
              <a:t>8/12/24</a:t>
            </a:fld>
            <a:endParaRPr lang="en-US"/>
          </a:p>
        </p:txBody>
      </p:sp>
      <p:sp>
        <p:nvSpPr>
          <p:cNvPr id="6" name="Footer Placeholder 5">
            <a:extLst>
              <a:ext uri="{FF2B5EF4-FFF2-40B4-BE49-F238E27FC236}">
                <a16:creationId xmlns:a16="http://schemas.microsoft.com/office/drawing/2014/main" id="{BAFCB740-BC91-D449-83BA-2134D1F7C3E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2E9C584-DEF4-1843-AD2A-CFE9B3117416}"/>
              </a:ext>
            </a:extLst>
          </p:cNvPr>
          <p:cNvSpPr>
            <a:spLocks noGrp="1"/>
          </p:cNvSpPr>
          <p:nvPr>
            <p:ph type="sldNum" sz="quarter" idx="12"/>
          </p:nvPr>
        </p:nvSpPr>
        <p:spPr/>
        <p:txBody>
          <a:bodyPr/>
          <a:lstStyle/>
          <a:p>
            <a:fld id="{F1245E72-F82E-454E-BFC7-1FC0B6EBF3D0}" type="slidenum">
              <a:rPr lang="en-US" smtClean="0"/>
              <a:t>‹#›</a:t>
            </a:fld>
            <a:endParaRPr lang="en-US"/>
          </a:p>
        </p:txBody>
      </p:sp>
    </p:spTree>
    <p:extLst>
      <p:ext uri="{BB962C8B-B14F-4D97-AF65-F5344CB8AC3E}">
        <p14:creationId xmlns:p14="http://schemas.microsoft.com/office/powerpoint/2010/main" val="41814505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E220F8F-B888-F947-95CE-E0EA70092BA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1001744-66E1-FF4F-B8A2-42BAC1299EB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B1FA6FB-E6A5-254B-AD30-82912BEA1F1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8D46BF8-3DF1-F543-A24F-8E07ACCEA315}" type="datetimeFigureOut">
              <a:rPr lang="en-US" smtClean="0"/>
              <a:t>8/12/24</a:t>
            </a:fld>
            <a:endParaRPr lang="en-US"/>
          </a:p>
        </p:txBody>
      </p:sp>
      <p:sp>
        <p:nvSpPr>
          <p:cNvPr id="5" name="Footer Placeholder 4">
            <a:extLst>
              <a:ext uri="{FF2B5EF4-FFF2-40B4-BE49-F238E27FC236}">
                <a16:creationId xmlns:a16="http://schemas.microsoft.com/office/drawing/2014/main" id="{C327A166-C01B-1F46-9B7A-FBA1CBF19E0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73CC42B-AB6D-4944-9E5A-347EA659BAD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1245E72-F82E-454E-BFC7-1FC0B6EBF3D0}" type="slidenum">
              <a:rPr lang="en-US" smtClean="0"/>
              <a:t>‹#›</a:t>
            </a:fld>
            <a:endParaRPr lang="en-US"/>
          </a:p>
        </p:txBody>
      </p:sp>
    </p:spTree>
    <p:extLst>
      <p:ext uri="{BB962C8B-B14F-4D97-AF65-F5344CB8AC3E}">
        <p14:creationId xmlns:p14="http://schemas.microsoft.com/office/powerpoint/2010/main" val="1230838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6.xml"/><Relationship Id="rId5" Type="http://schemas.openxmlformats.org/officeDocument/2006/relationships/image" Target="../media/image13.png"/><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BA93DC-35FC-2A46-B63A-9F7895283D80}"/>
              </a:ext>
            </a:extLst>
          </p:cNvPr>
          <p:cNvSpPr>
            <a:spLocks noGrp="1"/>
          </p:cNvSpPr>
          <p:nvPr>
            <p:ph type="ctrTitle"/>
          </p:nvPr>
        </p:nvSpPr>
        <p:spPr/>
        <p:txBody>
          <a:bodyPr/>
          <a:lstStyle/>
          <a:p>
            <a:r>
              <a:rPr lang="en-US" dirty="0"/>
              <a:t>IT304 Computer Networks</a:t>
            </a:r>
          </a:p>
        </p:txBody>
      </p:sp>
      <p:sp>
        <p:nvSpPr>
          <p:cNvPr id="3" name="Subtitle 2">
            <a:extLst>
              <a:ext uri="{FF2B5EF4-FFF2-40B4-BE49-F238E27FC236}">
                <a16:creationId xmlns:a16="http://schemas.microsoft.com/office/drawing/2014/main" id="{4206C767-8746-7744-A7E9-759D3F7779DB}"/>
              </a:ext>
            </a:extLst>
          </p:cNvPr>
          <p:cNvSpPr>
            <a:spLocks noGrp="1"/>
          </p:cNvSpPr>
          <p:nvPr>
            <p:ph type="subTitle" idx="1"/>
          </p:nvPr>
        </p:nvSpPr>
        <p:spPr/>
        <p:txBody>
          <a:bodyPr/>
          <a:lstStyle/>
          <a:p>
            <a:r>
              <a:rPr lang="en-US" dirty="0"/>
              <a:t>Week4_Lec1_ApplicationLayerIII</a:t>
            </a:r>
          </a:p>
          <a:p>
            <a:r>
              <a:rPr lang="en-US" dirty="0"/>
              <a:t>(DNS, Cookies, Proxy Server)</a:t>
            </a:r>
          </a:p>
        </p:txBody>
      </p:sp>
    </p:spTree>
    <p:extLst>
      <p:ext uri="{BB962C8B-B14F-4D97-AF65-F5344CB8AC3E}">
        <p14:creationId xmlns:p14="http://schemas.microsoft.com/office/powerpoint/2010/main" val="24547531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6B051B04-ACBF-DB44-80A7-0D40AAB4EC53}"/>
              </a:ext>
            </a:extLst>
          </p:cNvPr>
          <p:cNvSpPr txBox="1"/>
          <p:nvPr/>
        </p:nvSpPr>
        <p:spPr>
          <a:xfrm>
            <a:off x="360491" y="261258"/>
            <a:ext cx="10283071" cy="76944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srgbClr val="0E01A0"/>
                </a:solidFill>
                <a:effectLst/>
                <a:uLnTx/>
                <a:uFillTx/>
                <a:latin typeface="Calibri" panose="020F0502020204030204"/>
                <a:ea typeface="+mn-ea"/>
                <a:cs typeface="+mn-cs"/>
              </a:rPr>
              <a:t> GDPR </a:t>
            </a:r>
            <a:r>
              <a:rPr kumimoji="0" lang="en-US" sz="2800" b="0" i="0" u="none" strike="noStrike" kern="1200" cap="none" spc="0" normalizeH="0" baseline="0" noProof="0" dirty="0">
                <a:ln>
                  <a:noFill/>
                </a:ln>
                <a:solidFill>
                  <a:srgbClr val="0E01A0"/>
                </a:solidFill>
                <a:effectLst/>
                <a:uLnTx/>
                <a:uFillTx/>
                <a:latin typeface="Calibri" panose="020F0502020204030204"/>
                <a:ea typeface="+mn-ea"/>
                <a:cs typeface="+mn-cs"/>
              </a:rPr>
              <a:t>(EU General Data Protection Regulation) </a:t>
            </a:r>
            <a:r>
              <a:rPr kumimoji="0" lang="en-US" sz="4400" b="0" i="0" u="none" strike="noStrike" kern="1200" cap="none" spc="0" normalizeH="0" baseline="0" noProof="0" dirty="0">
                <a:ln>
                  <a:noFill/>
                </a:ln>
                <a:solidFill>
                  <a:srgbClr val="0E01A0"/>
                </a:solidFill>
                <a:effectLst/>
                <a:uLnTx/>
                <a:uFillTx/>
                <a:latin typeface="Calibri" panose="020F0502020204030204"/>
                <a:ea typeface="+mn-ea"/>
                <a:cs typeface="+mn-cs"/>
              </a:rPr>
              <a:t>and cookies</a:t>
            </a:r>
            <a:endParaRPr kumimoji="0" lang="en-US" sz="3600" b="0" i="0" u="none" strike="noStrike" kern="1200" cap="none" spc="0" normalizeH="0" baseline="0" noProof="0" dirty="0">
              <a:ln>
                <a:noFill/>
              </a:ln>
              <a:solidFill>
                <a:srgbClr val="0E01A0"/>
              </a:solidFill>
              <a:effectLst/>
              <a:uLnTx/>
              <a:uFillTx/>
              <a:latin typeface="Calibri" panose="020F0502020204030204"/>
              <a:ea typeface="+mn-ea"/>
              <a:cs typeface="+mn-cs"/>
            </a:endParaRPr>
          </a:p>
        </p:txBody>
      </p:sp>
      <p:sp>
        <p:nvSpPr>
          <p:cNvPr id="11" name="Content Placeholder 10">
            <a:extLst>
              <a:ext uri="{FF2B5EF4-FFF2-40B4-BE49-F238E27FC236}">
                <a16:creationId xmlns:a16="http://schemas.microsoft.com/office/drawing/2014/main" id="{B44877E6-0E15-2840-BF4C-1558F629F02F}"/>
              </a:ext>
            </a:extLst>
          </p:cNvPr>
          <p:cNvSpPr>
            <a:spLocks noGrp="1"/>
          </p:cNvSpPr>
          <p:nvPr>
            <p:ph idx="1"/>
          </p:nvPr>
        </p:nvSpPr>
        <p:spPr>
          <a:xfrm>
            <a:off x="802727" y="1632893"/>
            <a:ext cx="5736021" cy="2911124"/>
          </a:xfrm>
        </p:spPr>
        <p:txBody>
          <a:bodyPr>
            <a:normAutofit/>
          </a:bodyPr>
          <a:lstStyle/>
          <a:p>
            <a:pPr marL="0" indent="0">
              <a:buNone/>
            </a:pPr>
            <a:r>
              <a:rPr lang="en-US" sz="2000" dirty="0"/>
              <a:t>“Natural persons may be associated with online identifiers […] such as internet protocol addresses, cookie identifiers or other identifiers […].</a:t>
            </a:r>
          </a:p>
          <a:p>
            <a:pPr marL="0" indent="0">
              <a:buNone/>
            </a:pPr>
            <a:r>
              <a:rPr lang="en-US" sz="2000" dirty="0"/>
              <a:t>This may leave traces which, in particular when combined with unique identifiers and other information received by the servers, may be used to create profiles of the natural persons and identify them.”</a:t>
            </a:r>
          </a:p>
          <a:p>
            <a:pPr marL="0" indent="0">
              <a:buNone/>
            </a:pPr>
            <a:endParaRPr lang="en-US" dirty="0"/>
          </a:p>
        </p:txBody>
      </p:sp>
      <p:sp>
        <p:nvSpPr>
          <p:cNvPr id="53" name="Rectangle 52">
            <a:extLst>
              <a:ext uri="{FF2B5EF4-FFF2-40B4-BE49-F238E27FC236}">
                <a16:creationId xmlns:a16="http://schemas.microsoft.com/office/drawing/2014/main" id="{BFBE1986-1770-D04F-A610-BF1A6514BB48}"/>
              </a:ext>
            </a:extLst>
          </p:cNvPr>
          <p:cNvSpPr/>
          <p:nvPr/>
        </p:nvSpPr>
        <p:spPr>
          <a:xfrm>
            <a:off x="547457" y="1418109"/>
            <a:ext cx="6229350" cy="2903220"/>
          </a:xfrm>
          <a:prstGeom prst="rect">
            <a:avLst/>
          </a:prstGeom>
          <a:noFill/>
          <a:ln w="508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5" name="TextBox 54">
            <a:extLst>
              <a:ext uri="{FF2B5EF4-FFF2-40B4-BE49-F238E27FC236}">
                <a16:creationId xmlns:a16="http://schemas.microsoft.com/office/drawing/2014/main" id="{4074E854-33C2-FC45-A070-05AF1EC24A62}"/>
              </a:ext>
            </a:extLst>
          </p:cNvPr>
          <p:cNvSpPr txBox="1"/>
          <p:nvPr/>
        </p:nvSpPr>
        <p:spPr>
          <a:xfrm>
            <a:off x="3578771" y="4114800"/>
            <a:ext cx="2817887" cy="369332"/>
          </a:xfrm>
          <a:prstGeom prst="rect">
            <a:avLst/>
          </a:prstGeom>
          <a:solidFill>
            <a:schemeClr val="bg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GDPR, recital 30 (May 2018)</a:t>
            </a:r>
          </a:p>
        </p:txBody>
      </p:sp>
      <p:grpSp>
        <p:nvGrpSpPr>
          <p:cNvPr id="58" name="Group 57">
            <a:extLst>
              <a:ext uri="{FF2B5EF4-FFF2-40B4-BE49-F238E27FC236}">
                <a16:creationId xmlns:a16="http://schemas.microsoft.com/office/drawing/2014/main" id="{B52903E8-B701-5148-93B6-EC1E4331F5FB}"/>
              </a:ext>
            </a:extLst>
          </p:cNvPr>
          <p:cNvGrpSpPr/>
          <p:nvPr/>
        </p:nvGrpSpPr>
        <p:grpSpPr>
          <a:xfrm>
            <a:off x="7162802" y="1198179"/>
            <a:ext cx="5029198" cy="4840014"/>
            <a:chOff x="6810703" y="931954"/>
            <a:chExt cx="5675585" cy="5736860"/>
          </a:xfrm>
        </p:grpSpPr>
        <p:pic>
          <p:nvPicPr>
            <p:cNvPr id="173" name="Picture 2" descr="17 19 21.5 23.6&amp;#39;&amp;#39; Inch 60HZ IPS lcd Monitor display for desktop computer  pc|LCD Monitors| - AliExpress">
              <a:extLst>
                <a:ext uri="{FF2B5EF4-FFF2-40B4-BE49-F238E27FC236}">
                  <a16:creationId xmlns:a16="http://schemas.microsoft.com/office/drawing/2014/main" id="{E2A13C1C-98B5-DC49-B1BB-DBCFA4C0DF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10703" y="931954"/>
              <a:ext cx="5675585" cy="5736860"/>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50">
              <a:extLst>
                <a:ext uri="{FF2B5EF4-FFF2-40B4-BE49-F238E27FC236}">
                  <a16:creationId xmlns:a16="http://schemas.microsoft.com/office/drawing/2014/main" id="{30D92692-1901-A141-88C9-0A095B294528}"/>
                </a:ext>
              </a:extLst>
            </p:cNvPr>
            <p:cNvPicPr>
              <a:picLocks noChangeAspect="1"/>
            </p:cNvPicPr>
            <p:nvPr/>
          </p:nvPicPr>
          <p:blipFill>
            <a:blip r:embed="rId4"/>
            <a:stretch>
              <a:fillRect/>
            </a:stretch>
          </p:blipFill>
          <p:spPr>
            <a:xfrm>
              <a:off x="7772399" y="1697511"/>
              <a:ext cx="3859905" cy="3315923"/>
            </a:xfrm>
            <a:prstGeom prst="rect">
              <a:avLst/>
            </a:prstGeom>
            <a:ln w="31750">
              <a:solidFill>
                <a:schemeClr val="bg1">
                  <a:lumMod val="75000"/>
                </a:schemeClr>
              </a:solidFill>
            </a:ln>
            <a:effectLst>
              <a:outerShdw blurRad="50800" dist="38100" dir="2700000" algn="tl" rotWithShape="0">
                <a:prstClr val="black">
                  <a:alpha val="40000"/>
                </a:prstClr>
              </a:outerShdw>
            </a:effectLst>
          </p:spPr>
        </p:pic>
        <p:sp>
          <p:nvSpPr>
            <p:cNvPr id="56" name="Rectangle 55">
              <a:extLst>
                <a:ext uri="{FF2B5EF4-FFF2-40B4-BE49-F238E27FC236}">
                  <a16:creationId xmlns:a16="http://schemas.microsoft.com/office/drawing/2014/main" id="{2E1F02BC-6660-6941-B402-887A3D821B18}"/>
                </a:ext>
              </a:extLst>
            </p:cNvPr>
            <p:cNvSpPr/>
            <p:nvPr/>
          </p:nvSpPr>
          <p:spPr>
            <a:xfrm>
              <a:off x="7993117" y="3957145"/>
              <a:ext cx="3484180" cy="930165"/>
            </a:xfrm>
            <a:prstGeom prst="rect">
              <a:avLst/>
            </a:prstGeom>
            <a:noFill/>
            <a:ln w="603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7" name="TextBox 56">
              <a:extLst>
                <a:ext uri="{FF2B5EF4-FFF2-40B4-BE49-F238E27FC236}">
                  <a16:creationId xmlns:a16="http://schemas.microsoft.com/office/drawing/2014/main" id="{A76BEBCE-C465-314E-86E0-F0EBEB0CE0D0}"/>
                </a:ext>
              </a:extLst>
            </p:cNvPr>
            <p:cNvSpPr txBox="1"/>
            <p:nvPr/>
          </p:nvSpPr>
          <p:spPr>
            <a:xfrm>
              <a:off x="8071944" y="5580992"/>
              <a:ext cx="3263462" cy="923330"/>
            </a:xfrm>
            <a:prstGeom prst="rect">
              <a:avLst/>
            </a:prstGeom>
            <a:solidFill>
              <a:schemeClr val="bg1">
                <a:alpha val="67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srgbClr val="C00000"/>
                  </a:solidFill>
                  <a:effectLst/>
                  <a:uLnTx/>
                  <a:uFillTx/>
                  <a:latin typeface="Calibri" panose="020F0502020204030204"/>
                  <a:ea typeface="+mn-ea"/>
                  <a:cs typeface="+mn-cs"/>
                </a:rPr>
                <a:t>User has explicit control over whether or not cookies are allowed</a:t>
              </a:r>
            </a:p>
          </p:txBody>
        </p:sp>
      </p:grpSp>
      <p:grpSp>
        <p:nvGrpSpPr>
          <p:cNvPr id="60" name="Group 59">
            <a:extLst>
              <a:ext uri="{FF2B5EF4-FFF2-40B4-BE49-F238E27FC236}">
                <a16:creationId xmlns:a16="http://schemas.microsoft.com/office/drawing/2014/main" id="{B8831A28-D235-DF45-926A-DE576497C8EE}"/>
              </a:ext>
            </a:extLst>
          </p:cNvPr>
          <p:cNvGrpSpPr/>
          <p:nvPr/>
        </p:nvGrpSpPr>
        <p:grpSpPr>
          <a:xfrm>
            <a:off x="504498" y="4461641"/>
            <a:ext cx="6274676" cy="1988605"/>
            <a:chOff x="504498" y="4461641"/>
            <a:chExt cx="6274676" cy="1988605"/>
          </a:xfrm>
        </p:grpSpPr>
        <p:sp>
          <p:nvSpPr>
            <p:cNvPr id="54" name="TextBox 53">
              <a:extLst>
                <a:ext uri="{FF2B5EF4-FFF2-40B4-BE49-F238E27FC236}">
                  <a16:creationId xmlns:a16="http://schemas.microsoft.com/office/drawing/2014/main" id="{BC9FA0C1-0C19-8F42-9B02-DABB110E178D}"/>
                </a:ext>
              </a:extLst>
            </p:cNvPr>
            <p:cNvSpPr txBox="1"/>
            <p:nvPr/>
          </p:nvSpPr>
          <p:spPr>
            <a:xfrm>
              <a:off x="504498" y="5249917"/>
              <a:ext cx="6274676" cy="120032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when cookies can identify an individual, cookies are considered personal data, subject to GDPR personal data regulations</a:t>
              </a:r>
            </a:p>
          </p:txBody>
        </p:sp>
        <p:sp>
          <p:nvSpPr>
            <p:cNvPr id="59" name="Down Arrow 58">
              <a:extLst>
                <a:ext uri="{FF2B5EF4-FFF2-40B4-BE49-F238E27FC236}">
                  <a16:creationId xmlns:a16="http://schemas.microsoft.com/office/drawing/2014/main" id="{BD67E037-04D0-5242-9C92-6158A1ED1E53}"/>
                </a:ext>
              </a:extLst>
            </p:cNvPr>
            <p:cNvSpPr/>
            <p:nvPr/>
          </p:nvSpPr>
          <p:spPr>
            <a:xfrm>
              <a:off x="3058509" y="4461641"/>
              <a:ext cx="646387" cy="819807"/>
            </a:xfrm>
            <a:prstGeom prst="downArrow">
              <a:avLst/>
            </a:prstGeom>
            <a:gradFill>
              <a:gsLst>
                <a:gs pos="0">
                  <a:schemeClr val="accent1">
                    <a:lumMod val="5000"/>
                    <a:lumOff val="95000"/>
                  </a:schemeClr>
                </a:gs>
                <a:gs pos="100000">
                  <a:srgbClr val="C0000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2723746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60"/>
                                        </p:tgtEl>
                                        <p:attrNameLst>
                                          <p:attrName>style.visibility</p:attrName>
                                        </p:attrNameLst>
                                      </p:cBhvr>
                                      <p:to>
                                        <p:strVal val="visible"/>
                                      </p:to>
                                    </p:set>
                                    <p:animEffect transition="in" filter="wipe(up)">
                                      <p:cBhvr>
                                        <p:cTn id="7" dur="500"/>
                                        <p:tgtEl>
                                          <p:spTgt spid="6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58"/>
                                        </p:tgtEl>
                                        <p:attrNameLst>
                                          <p:attrName>style.visibility</p:attrName>
                                        </p:attrNameLst>
                                      </p:cBhvr>
                                      <p:to>
                                        <p:strVal val="visible"/>
                                      </p:to>
                                    </p:set>
                                    <p:animEffect transition="in" filter="dissolve">
                                      <p:cBhvr>
                                        <p:cTn id="12"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247BCAC2-4B0D-C24F-A1AA-5CFB26132E0B}"/>
              </a:ext>
            </a:extLst>
          </p:cNvPr>
          <p:cNvSpPr>
            <a:spLocks noGrp="1"/>
          </p:cNvSpPr>
          <p:nvPr>
            <p:ph type="title"/>
          </p:nvPr>
        </p:nvSpPr>
        <p:spPr>
          <a:xfrm>
            <a:off x="798691" y="379879"/>
            <a:ext cx="10515600" cy="894622"/>
          </a:xfrm>
        </p:spPr>
        <p:txBody>
          <a:bodyPr>
            <a:normAutofit/>
          </a:bodyPr>
          <a:lstStyle/>
          <a:p>
            <a:r>
              <a:rPr lang="en-US" sz="4400" dirty="0">
                <a:ea typeface="ＭＳ Ｐゴシック" panose="020B0600070205080204" pitchFamily="34" charset="-128"/>
              </a:rPr>
              <a:t>Web caches</a:t>
            </a:r>
            <a:endParaRPr lang="en-US" sz="4400" dirty="0"/>
          </a:p>
        </p:txBody>
      </p:sp>
      <p:grpSp>
        <p:nvGrpSpPr>
          <p:cNvPr id="8" name="Group 171">
            <a:extLst>
              <a:ext uri="{FF2B5EF4-FFF2-40B4-BE49-F238E27FC236}">
                <a16:creationId xmlns:a16="http://schemas.microsoft.com/office/drawing/2014/main" id="{E76E25C6-83D0-304F-B3E3-A37D3DAE7B5C}"/>
              </a:ext>
            </a:extLst>
          </p:cNvPr>
          <p:cNvGrpSpPr>
            <a:grpSpLocks/>
          </p:cNvGrpSpPr>
          <p:nvPr/>
        </p:nvGrpSpPr>
        <p:grpSpPr bwMode="auto">
          <a:xfrm>
            <a:off x="6272213" y="2445088"/>
            <a:ext cx="687387" cy="763588"/>
            <a:chOff x="-44" y="1473"/>
            <a:chExt cx="981" cy="1105"/>
          </a:xfrm>
        </p:grpSpPr>
        <p:pic>
          <p:nvPicPr>
            <p:cNvPr id="10" name="Picture 172" descr="desktop_computer_stylized_medium">
              <a:extLst>
                <a:ext uri="{FF2B5EF4-FFF2-40B4-BE49-F238E27FC236}">
                  <a16:creationId xmlns:a16="http://schemas.microsoft.com/office/drawing/2014/main" id="{CB2AE99F-D134-A74A-947C-5E7B017C1D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Freeform 173">
              <a:extLst>
                <a:ext uri="{FF2B5EF4-FFF2-40B4-BE49-F238E27FC236}">
                  <a16:creationId xmlns:a16="http://schemas.microsoft.com/office/drawing/2014/main" id="{CC3CBC7E-C664-ED4A-8BFE-4C6C0A390F2C}"/>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grpSp>
      <p:grpSp>
        <p:nvGrpSpPr>
          <p:cNvPr id="12" name="Group 102">
            <a:extLst>
              <a:ext uri="{FF2B5EF4-FFF2-40B4-BE49-F238E27FC236}">
                <a16:creationId xmlns:a16="http://schemas.microsoft.com/office/drawing/2014/main" id="{341AE079-CB6E-AE4A-A6CF-6667D0BCC3A6}"/>
              </a:ext>
            </a:extLst>
          </p:cNvPr>
          <p:cNvGrpSpPr>
            <a:grpSpLocks/>
          </p:cNvGrpSpPr>
          <p:nvPr/>
        </p:nvGrpSpPr>
        <p:grpSpPr bwMode="auto">
          <a:xfrm>
            <a:off x="6337300" y="4318338"/>
            <a:ext cx="687388" cy="763588"/>
            <a:chOff x="-44" y="1473"/>
            <a:chExt cx="981" cy="1105"/>
          </a:xfrm>
        </p:grpSpPr>
        <p:pic>
          <p:nvPicPr>
            <p:cNvPr id="13" name="Picture 103" descr="desktop_computer_stylized_medium">
              <a:extLst>
                <a:ext uri="{FF2B5EF4-FFF2-40B4-BE49-F238E27FC236}">
                  <a16:creationId xmlns:a16="http://schemas.microsoft.com/office/drawing/2014/main" id="{0F7D667F-14F5-8947-8466-5A2508D1FF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Freeform 104">
              <a:extLst>
                <a:ext uri="{FF2B5EF4-FFF2-40B4-BE49-F238E27FC236}">
                  <a16:creationId xmlns:a16="http://schemas.microsoft.com/office/drawing/2014/main" id="{1CCE495C-FE29-374C-9BCD-5BFBA55DE776}"/>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grpSp>
      <p:grpSp>
        <p:nvGrpSpPr>
          <p:cNvPr id="48" name="Group 105">
            <a:extLst>
              <a:ext uri="{FF2B5EF4-FFF2-40B4-BE49-F238E27FC236}">
                <a16:creationId xmlns:a16="http://schemas.microsoft.com/office/drawing/2014/main" id="{713D2680-FE84-BF45-82AB-42E37E22BD97}"/>
              </a:ext>
            </a:extLst>
          </p:cNvPr>
          <p:cNvGrpSpPr>
            <a:grpSpLocks/>
          </p:cNvGrpSpPr>
          <p:nvPr/>
        </p:nvGrpSpPr>
        <p:grpSpPr bwMode="auto">
          <a:xfrm>
            <a:off x="10423525" y="2586376"/>
            <a:ext cx="433388" cy="715962"/>
            <a:chOff x="4140" y="429"/>
            <a:chExt cx="1425" cy="2396"/>
          </a:xfrm>
        </p:grpSpPr>
        <p:sp>
          <p:nvSpPr>
            <p:cNvPr id="49" name="Freeform 106">
              <a:extLst>
                <a:ext uri="{FF2B5EF4-FFF2-40B4-BE49-F238E27FC236}">
                  <a16:creationId xmlns:a16="http://schemas.microsoft.com/office/drawing/2014/main" id="{F351644B-40EC-1643-B55C-BD6490B42BA7}"/>
                </a:ext>
              </a:extLst>
            </p:cNvPr>
            <p:cNvSpPr>
              <a:spLocks/>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50" name="Rectangle 107">
              <a:extLst>
                <a:ext uri="{FF2B5EF4-FFF2-40B4-BE49-F238E27FC236}">
                  <a16:creationId xmlns:a16="http://schemas.microsoft.com/office/drawing/2014/main" id="{C431E1A6-A308-714C-9DB4-CD66A6C1EE17}"/>
                </a:ext>
              </a:extLst>
            </p:cNvPr>
            <p:cNvSpPr>
              <a:spLocks noChangeArrowheads="1"/>
            </p:cNvSpPr>
            <p:nvPr/>
          </p:nvSpPr>
          <p:spPr bwMode="auto">
            <a:xfrm>
              <a:off x="4208" y="429"/>
              <a:ext cx="1044"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sp>
          <p:nvSpPr>
            <p:cNvPr id="51" name="Freeform 108">
              <a:extLst>
                <a:ext uri="{FF2B5EF4-FFF2-40B4-BE49-F238E27FC236}">
                  <a16:creationId xmlns:a16="http://schemas.microsoft.com/office/drawing/2014/main" id="{31CFCE65-E538-0841-8EF3-0F63DB8943E8}"/>
                </a:ext>
              </a:extLst>
            </p:cNvPr>
            <p:cNvSpPr>
              <a:spLocks/>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52" name="Freeform 109">
              <a:extLst>
                <a:ext uri="{FF2B5EF4-FFF2-40B4-BE49-F238E27FC236}">
                  <a16:creationId xmlns:a16="http://schemas.microsoft.com/office/drawing/2014/main" id="{ECC9C409-7630-F84A-B584-5C94715A6985}"/>
                </a:ext>
              </a:extLst>
            </p:cNvPr>
            <p:cNvSpPr>
              <a:spLocks/>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53" name="Rectangle 110">
              <a:extLst>
                <a:ext uri="{FF2B5EF4-FFF2-40B4-BE49-F238E27FC236}">
                  <a16:creationId xmlns:a16="http://schemas.microsoft.com/office/drawing/2014/main" id="{F46717B0-272A-7C4F-B732-92EEC8E77AD3}"/>
                </a:ext>
              </a:extLst>
            </p:cNvPr>
            <p:cNvSpPr>
              <a:spLocks noChangeArrowheads="1"/>
            </p:cNvSpPr>
            <p:nvPr/>
          </p:nvSpPr>
          <p:spPr bwMode="auto">
            <a:xfrm>
              <a:off x="4213" y="695"/>
              <a:ext cx="595" cy="48"/>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grpSp>
          <p:nvGrpSpPr>
            <p:cNvPr id="54" name="Group 111">
              <a:extLst>
                <a:ext uri="{FF2B5EF4-FFF2-40B4-BE49-F238E27FC236}">
                  <a16:creationId xmlns:a16="http://schemas.microsoft.com/office/drawing/2014/main" id="{F4ACB840-83DF-404B-A66F-DEBB071861C4}"/>
                </a:ext>
              </a:extLst>
            </p:cNvPr>
            <p:cNvGrpSpPr>
              <a:grpSpLocks/>
            </p:cNvGrpSpPr>
            <p:nvPr/>
          </p:nvGrpSpPr>
          <p:grpSpPr bwMode="auto">
            <a:xfrm>
              <a:off x="4749" y="668"/>
              <a:ext cx="581" cy="145"/>
              <a:chOff x="614" y="2568"/>
              <a:chExt cx="725" cy="139"/>
            </a:xfrm>
          </p:grpSpPr>
          <p:sp>
            <p:nvSpPr>
              <p:cNvPr id="79" name="AutoShape 112">
                <a:extLst>
                  <a:ext uri="{FF2B5EF4-FFF2-40B4-BE49-F238E27FC236}">
                    <a16:creationId xmlns:a16="http://schemas.microsoft.com/office/drawing/2014/main" id="{A911B0DC-A8C2-124C-9C82-2A735A79B97C}"/>
                  </a:ext>
                </a:extLst>
              </p:cNvPr>
              <p:cNvSpPr>
                <a:spLocks noChangeArrowheads="1"/>
              </p:cNvSpPr>
              <p:nvPr/>
            </p:nvSpPr>
            <p:spPr bwMode="auto">
              <a:xfrm>
                <a:off x="616" y="2568"/>
                <a:ext cx="723"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sp>
            <p:nvSpPr>
              <p:cNvPr id="80" name="AutoShape 113">
                <a:extLst>
                  <a:ext uri="{FF2B5EF4-FFF2-40B4-BE49-F238E27FC236}">
                    <a16:creationId xmlns:a16="http://schemas.microsoft.com/office/drawing/2014/main" id="{9F0B8CE7-288A-EE43-A6E4-C3D97C626F46}"/>
                  </a:ext>
                </a:extLst>
              </p:cNvPr>
              <p:cNvSpPr>
                <a:spLocks noChangeArrowheads="1"/>
              </p:cNvSpPr>
              <p:nvPr/>
            </p:nvSpPr>
            <p:spPr bwMode="auto">
              <a:xfrm>
                <a:off x="629" y="2583"/>
                <a:ext cx="690"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grpSp>
        <p:sp>
          <p:nvSpPr>
            <p:cNvPr id="55" name="Rectangle 114">
              <a:extLst>
                <a:ext uri="{FF2B5EF4-FFF2-40B4-BE49-F238E27FC236}">
                  <a16:creationId xmlns:a16="http://schemas.microsoft.com/office/drawing/2014/main" id="{766D4B94-8E57-804B-B018-819DFD6CDCC0}"/>
                </a:ext>
              </a:extLst>
            </p:cNvPr>
            <p:cNvSpPr>
              <a:spLocks noChangeArrowheads="1"/>
            </p:cNvSpPr>
            <p:nvPr/>
          </p:nvSpPr>
          <p:spPr bwMode="auto">
            <a:xfrm>
              <a:off x="4224" y="1019"/>
              <a:ext cx="595" cy="48"/>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grpSp>
          <p:nvGrpSpPr>
            <p:cNvPr id="56" name="Group 115">
              <a:extLst>
                <a:ext uri="{FF2B5EF4-FFF2-40B4-BE49-F238E27FC236}">
                  <a16:creationId xmlns:a16="http://schemas.microsoft.com/office/drawing/2014/main" id="{D994FF4C-7626-D748-A12D-5D1C5FEE1AC4}"/>
                </a:ext>
              </a:extLst>
            </p:cNvPr>
            <p:cNvGrpSpPr>
              <a:grpSpLocks/>
            </p:cNvGrpSpPr>
            <p:nvPr/>
          </p:nvGrpSpPr>
          <p:grpSpPr bwMode="auto">
            <a:xfrm>
              <a:off x="4747" y="994"/>
              <a:ext cx="581" cy="134"/>
              <a:chOff x="614" y="2568"/>
              <a:chExt cx="725" cy="139"/>
            </a:xfrm>
          </p:grpSpPr>
          <p:sp>
            <p:nvSpPr>
              <p:cNvPr id="77" name="AutoShape 116">
                <a:extLst>
                  <a:ext uri="{FF2B5EF4-FFF2-40B4-BE49-F238E27FC236}">
                    <a16:creationId xmlns:a16="http://schemas.microsoft.com/office/drawing/2014/main" id="{198A1BC7-4B65-BC4C-8A29-B983D8E1F847}"/>
                  </a:ext>
                </a:extLst>
              </p:cNvPr>
              <p:cNvSpPr>
                <a:spLocks noChangeArrowheads="1"/>
              </p:cNvSpPr>
              <p:nvPr/>
            </p:nvSpPr>
            <p:spPr bwMode="auto">
              <a:xfrm>
                <a:off x="612" y="2566"/>
                <a:ext cx="730" cy="143"/>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sp>
            <p:nvSpPr>
              <p:cNvPr id="78" name="AutoShape 117">
                <a:extLst>
                  <a:ext uri="{FF2B5EF4-FFF2-40B4-BE49-F238E27FC236}">
                    <a16:creationId xmlns:a16="http://schemas.microsoft.com/office/drawing/2014/main" id="{40DD27E4-9779-CF42-BFDD-6696DFFFA76C}"/>
                  </a:ext>
                </a:extLst>
              </p:cNvPr>
              <p:cNvSpPr>
                <a:spLocks noChangeArrowheads="1"/>
              </p:cNvSpPr>
              <p:nvPr/>
            </p:nvSpPr>
            <p:spPr bwMode="auto">
              <a:xfrm>
                <a:off x="625" y="2583"/>
                <a:ext cx="697"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grpSp>
        <p:sp>
          <p:nvSpPr>
            <p:cNvPr id="57" name="Rectangle 118">
              <a:extLst>
                <a:ext uri="{FF2B5EF4-FFF2-40B4-BE49-F238E27FC236}">
                  <a16:creationId xmlns:a16="http://schemas.microsoft.com/office/drawing/2014/main" id="{ACA44148-7C10-3C49-BB35-5101746C955C}"/>
                </a:ext>
              </a:extLst>
            </p:cNvPr>
            <p:cNvSpPr>
              <a:spLocks noChangeArrowheads="1"/>
            </p:cNvSpPr>
            <p:nvPr/>
          </p:nvSpPr>
          <p:spPr bwMode="auto">
            <a:xfrm>
              <a:off x="4218" y="1359"/>
              <a:ext cx="595" cy="48"/>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sp>
          <p:nvSpPr>
            <p:cNvPr id="58" name="Rectangle 119">
              <a:extLst>
                <a:ext uri="{FF2B5EF4-FFF2-40B4-BE49-F238E27FC236}">
                  <a16:creationId xmlns:a16="http://schemas.microsoft.com/office/drawing/2014/main" id="{4E7711E0-C3F4-3F44-939E-C5EB99D29083}"/>
                </a:ext>
              </a:extLst>
            </p:cNvPr>
            <p:cNvSpPr>
              <a:spLocks noChangeArrowheads="1"/>
            </p:cNvSpPr>
            <p:nvPr/>
          </p:nvSpPr>
          <p:spPr bwMode="auto">
            <a:xfrm>
              <a:off x="4229" y="1656"/>
              <a:ext cx="595" cy="48"/>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grpSp>
          <p:nvGrpSpPr>
            <p:cNvPr id="59" name="Group 120">
              <a:extLst>
                <a:ext uri="{FF2B5EF4-FFF2-40B4-BE49-F238E27FC236}">
                  <a16:creationId xmlns:a16="http://schemas.microsoft.com/office/drawing/2014/main" id="{67EE5E5B-A672-4948-A190-6619EF0F407D}"/>
                </a:ext>
              </a:extLst>
            </p:cNvPr>
            <p:cNvGrpSpPr>
              <a:grpSpLocks/>
            </p:cNvGrpSpPr>
            <p:nvPr/>
          </p:nvGrpSpPr>
          <p:grpSpPr bwMode="auto">
            <a:xfrm>
              <a:off x="4735" y="1627"/>
              <a:ext cx="582" cy="151"/>
              <a:chOff x="614" y="2568"/>
              <a:chExt cx="725" cy="139"/>
            </a:xfrm>
          </p:grpSpPr>
          <p:sp>
            <p:nvSpPr>
              <p:cNvPr id="75" name="AutoShape 121">
                <a:extLst>
                  <a:ext uri="{FF2B5EF4-FFF2-40B4-BE49-F238E27FC236}">
                    <a16:creationId xmlns:a16="http://schemas.microsoft.com/office/drawing/2014/main" id="{05F4D1D6-814A-6E46-A67F-0AB27A8D1CE8}"/>
                  </a:ext>
                </a:extLst>
              </p:cNvPr>
              <p:cNvSpPr>
                <a:spLocks noChangeArrowheads="1"/>
              </p:cNvSpPr>
              <p:nvPr/>
            </p:nvSpPr>
            <p:spPr bwMode="auto">
              <a:xfrm>
                <a:off x="614" y="2570"/>
                <a:ext cx="722" cy="137"/>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sp>
            <p:nvSpPr>
              <p:cNvPr id="76" name="AutoShape 122">
                <a:extLst>
                  <a:ext uri="{FF2B5EF4-FFF2-40B4-BE49-F238E27FC236}">
                    <a16:creationId xmlns:a16="http://schemas.microsoft.com/office/drawing/2014/main" id="{B26FB4DB-5CE0-0547-A9EF-8F3F889E2A00}"/>
                  </a:ext>
                </a:extLst>
              </p:cNvPr>
              <p:cNvSpPr>
                <a:spLocks noChangeArrowheads="1"/>
              </p:cNvSpPr>
              <p:nvPr/>
            </p:nvSpPr>
            <p:spPr bwMode="auto">
              <a:xfrm>
                <a:off x="627" y="2585"/>
                <a:ext cx="683" cy="10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grpSp>
        <p:sp>
          <p:nvSpPr>
            <p:cNvPr id="60" name="Freeform 123">
              <a:extLst>
                <a:ext uri="{FF2B5EF4-FFF2-40B4-BE49-F238E27FC236}">
                  <a16:creationId xmlns:a16="http://schemas.microsoft.com/office/drawing/2014/main" id="{06773D0F-8045-BA4B-A438-853ED5C1E6CA}"/>
                </a:ext>
              </a:extLst>
            </p:cNvPr>
            <p:cNvSpPr>
              <a:spLocks/>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grpSp>
          <p:nvGrpSpPr>
            <p:cNvPr id="61" name="Group 124">
              <a:extLst>
                <a:ext uri="{FF2B5EF4-FFF2-40B4-BE49-F238E27FC236}">
                  <a16:creationId xmlns:a16="http://schemas.microsoft.com/office/drawing/2014/main" id="{2289418B-58E5-6F41-8BA5-C30F733D8B78}"/>
                </a:ext>
              </a:extLst>
            </p:cNvPr>
            <p:cNvGrpSpPr>
              <a:grpSpLocks/>
            </p:cNvGrpSpPr>
            <p:nvPr/>
          </p:nvGrpSpPr>
          <p:grpSpPr bwMode="auto">
            <a:xfrm>
              <a:off x="4739" y="1327"/>
              <a:ext cx="582" cy="139"/>
              <a:chOff x="614" y="2568"/>
              <a:chExt cx="725" cy="139"/>
            </a:xfrm>
          </p:grpSpPr>
          <p:sp>
            <p:nvSpPr>
              <p:cNvPr id="73" name="AutoShape 125">
                <a:extLst>
                  <a:ext uri="{FF2B5EF4-FFF2-40B4-BE49-F238E27FC236}">
                    <a16:creationId xmlns:a16="http://schemas.microsoft.com/office/drawing/2014/main" id="{38E6EBDC-7542-364B-BAB0-D30286482B98}"/>
                  </a:ext>
                </a:extLst>
              </p:cNvPr>
              <p:cNvSpPr>
                <a:spLocks noChangeArrowheads="1"/>
              </p:cNvSpPr>
              <p:nvPr/>
            </p:nvSpPr>
            <p:spPr bwMode="auto">
              <a:xfrm>
                <a:off x="616" y="2568"/>
                <a:ext cx="722"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sp>
            <p:nvSpPr>
              <p:cNvPr id="74" name="AutoShape 126">
                <a:extLst>
                  <a:ext uri="{FF2B5EF4-FFF2-40B4-BE49-F238E27FC236}">
                    <a16:creationId xmlns:a16="http://schemas.microsoft.com/office/drawing/2014/main" id="{54B2EB69-B7C9-EC42-B99F-19CC17D5EAD3}"/>
                  </a:ext>
                </a:extLst>
              </p:cNvPr>
              <p:cNvSpPr>
                <a:spLocks noChangeArrowheads="1"/>
              </p:cNvSpPr>
              <p:nvPr/>
            </p:nvSpPr>
            <p:spPr bwMode="auto">
              <a:xfrm>
                <a:off x="629" y="2584"/>
                <a:ext cx="689"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grpSp>
        <p:sp>
          <p:nvSpPr>
            <p:cNvPr id="62" name="Rectangle 127">
              <a:extLst>
                <a:ext uri="{FF2B5EF4-FFF2-40B4-BE49-F238E27FC236}">
                  <a16:creationId xmlns:a16="http://schemas.microsoft.com/office/drawing/2014/main" id="{08BCE1F3-76AF-E441-89A0-DA57E700E37B}"/>
                </a:ext>
              </a:extLst>
            </p:cNvPr>
            <p:cNvSpPr>
              <a:spLocks noChangeArrowheads="1"/>
            </p:cNvSpPr>
            <p:nvPr/>
          </p:nvSpPr>
          <p:spPr bwMode="auto">
            <a:xfrm>
              <a:off x="5252" y="429"/>
              <a:ext cx="68" cy="2290"/>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sp>
          <p:nvSpPr>
            <p:cNvPr id="63" name="Freeform 128">
              <a:extLst>
                <a:ext uri="{FF2B5EF4-FFF2-40B4-BE49-F238E27FC236}">
                  <a16:creationId xmlns:a16="http://schemas.microsoft.com/office/drawing/2014/main" id="{4B174135-D9EA-854A-9853-AC5CCDD443C7}"/>
                </a:ext>
              </a:extLst>
            </p:cNvPr>
            <p:cNvSpPr>
              <a:spLocks/>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64" name="Freeform 129">
              <a:extLst>
                <a:ext uri="{FF2B5EF4-FFF2-40B4-BE49-F238E27FC236}">
                  <a16:creationId xmlns:a16="http://schemas.microsoft.com/office/drawing/2014/main" id="{927D55DC-6C82-634A-B79C-B427EAAD459E}"/>
                </a:ext>
              </a:extLst>
            </p:cNvPr>
            <p:cNvSpPr>
              <a:spLocks/>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65" name="Oval 130">
              <a:extLst>
                <a:ext uri="{FF2B5EF4-FFF2-40B4-BE49-F238E27FC236}">
                  <a16:creationId xmlns:a16="http://schemas.microsoft.com/office/drawing/2014/main" id="{3BB31101-2EB7-F44D-8AA6-0366039E9CFA}"/>
                </a:ext>
              </a:extLst>
            </p:cNvPr>
            <p:cNvSpPr>
              <a:spLocks noChangeArrowheads="1"/>
            </p:cNvSpPr>
            <p:nvPr/>
          </p:nvSpPr>
          <p:spPr bwMode="auto">
            <a:xfrm>
              <a:off x="5518" y="2612"/>
              <a:ext cx="47" cy="96"/>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sp>
          <p:nvSpPr>
            <p:cNvPr id="66" name="Freeform 131">
              <a:extLst>
                <a:ext uri="{FF2B5EF4-FFF2-40B4-BE49-F238E27FC236}">
                  <a16:creationId xmlns:a16="http://schemas.microsoft.com/office/drawing/2014/main" id="{79253978-26CE-7249-A74C-F9743D4FBD8F}"/>
                </a:ext>
              </a:extLst>
            </p:cNvPr>
            <p:cNvSpPr>
              <a:spLocks/>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67" name="AutoShape 132">
              <a:extLst>
                <a:ext uri="{FF2B5EF4-FFF2-40B4-BE49-F238E27FC236}">
                  <a16:creationId xmlns:a16="http://schemas.microsoft.com/office/drawing/2014/main" id="{D2E63390-A569-3942-9FC4-1FAF9A9C770E}"/>
                </a:ext>
              </a:extLst>
            </p:cNvPr>
            <p:cNvSpPr>
              <a:spLocks noChangeArrowheads="1"/>
            </p:cNvSpPr>
            <p:nvPr/>
          </p:nvSpPr>
          <p:spPr bwMode="auto">
            <a:xfrm>
              <a:off x="4140" y="2676"/>
              <a:ext cx="1201" cy="149"/>
            </a:xfrm>
            <a:prstGeom prst="roundRect">
              <a:avLst>
                <a:gd name="adj" fmla="val 50000"/>
              </a:avLst>
            </a:prstGeom>
            <a:solidFill>
              <a:srgbClr val="DDDDDD"/>
            </a:solidFill>
            <a:ln w="952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sp>
          <p:nvSpPr>
            <p:cNvPr id="68" name="AutoShape 133">
              <a:extLst>
                <a:ext uri="{FF2B5EF4-FFF2-40B4-BE49-F238E27FC236}">
                  <a16:creationId xmlns:a16="http://schemas.microsoft.com/office/drawing/2014/main" id="{76E84029-5A5D-0B43-A027-68F72A0B1075}"/>
                </a:ext>
              </a:extLst>
            </p:cNvPr>
            <p:cNvSpPr>
              <a:spLocks noChangeArrowheads="1"/>
            </p:cNvSpPr>
            <p:nvPr/>
          </p:nvSpPr>
          <p:spPr bwMode="auto">
            <a:xfrm>
              <a:off x="4208" y="2713"/>
              <a:ext cx="1070" cy="80"/>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sp>
          <p:nvSpPr>
            <p:cNvPr id="69" name="Oval 134">
              <a:extLst>
                <a:ext uri="{FF2B5EF4-FFF2-40B4-BE49-F238E27FC236}">
                  <a16:creationId xmlns:a16="http://schemas.microsoft.com/office/drawing/2014/main" id="{3E213C1D-2C02-AD4C-9E3D-D83B7E9B8458}"/>
                </a:ext>
              </a:extLst>
            </p:cNvPr>
            <p:cNvSpPr>
              <a:spLocks noChangeArrowheads="1"/>
            </p:cNvSpPr>
            <p:nvPr/>
          </p:nvSpPr>
          <p:spPr bwMode="auto">
            <a:xfrm>
              <a:off x="4307" y="2384"/>
              <a:ext cx="157" cy="143"/>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sp>
          <p:nvSpPr>
            <p:cNvPr id="70" name="Oval 135">
              <a:extLst>
                <a:ext uri="{FF2B5EF4-FFF2-40B4-BE49-F238E27FC236}">
                  <a16:creationId xmlns:a16="http://schemas.microsoft.com/office/drawing/2014/main" id="{8AAFA532-A081-384C-AB75-218BDC209A3C}"/>
                </a:ext>
              </a:extLst>
            </p:cNvPr>
            <p:cNvSpPr>
              <a:spLocks noChangeArrowheads="1"/>
            </p:cNvSpPr>
            <p:nvPr/>
          </p:nvSpPr>
          <p:spPr bwMode="auto">
            <a:xfrm>
              <a:off x="4485" y="2384"/>
              <a:ext cx="162" cy="143"/>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1800" b="0" i="0" u="none" strike="noStrike" kern="1200" cap="none" spc="0" normalizeH="0" baseline="0" noProof="0" dirty="0">
                <a:ln>
                  <a:noFill/>
                </a:ln>
                <a:solidFill>
                  <a:srgbClr val="FF0000"/>
                </a:solidFill>
                <a:effectLst/>
                <a:uLnTx/>
                <a:uFillTx/>
                <a:latin typeface="Calibri"/>
                <a:ea typeface="ＭＳ Ｐゴシック" panose="020B0600070205080204" pitchFamily="34" charset="-128"/>
                <a:cs typeface="Arial" panose="020B0604020202020204" pitchFamily="34" charset="0"/>
              </a:endParaRPr>
            </a:p>
          </p:txBody>
        </p:sp>
        <p:sp>
          <p:nvSpPr>
            <p:cNvPr id="71" name="Oval 136">
              <a:extLst>
                <a:ext uri="{FF2B5EF4-FFF2-40B4-BE49-F238E27FC236}">
                  <a16:creationId xmlns:a16="http://schemas.microsoft.com/office/drawing/2014/main" id="{56B5635A-EB88-0440-8FBB-410A578DEF4E}"/>
                </a:ext>
              </a:extLst>
            </p:cNvPr>
            <p:cNvSpPr>
              <a:spLocks noChangeArrowheads="1"/>
            </p:cNvSpPr>
            <p:nvPr/>
          </p:nvSpPr>
          <p:spPr bwMode="auto">
            <a:xfrm>
              <a:off x="4662" y="2379"/>
              <a:ext cx="157" cy="143"/>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sp>
          <p:nvSpPr>
            <p:cNvPr id="72" name="Rectangle 137">
              <a:extLst>
                <a:ext uri="{FF2B5EF4-FFF2-40B4-BE49-F238E27FC236}">
                  <a16:creationId xmlns:a16="http://schemas.microsoft.com/office/drawing/2014/main" id="{DB35C1A6-F8F8-A34C-83A8-1C5F2BC02CF1}"/>
                </a:ext>
              </a:extLst>
            </p:cNvPr>
            <p:cNvSpPr>
              <a:spLocks noChangeArrowheads="1"/>
            </p:cNvSpPr>
            <p:nvPr/>
          </p:nvSpPr>
          <p:spPr bwMode="auto">
            <a:xfrm>
              <a:off x="5064" y="1837"/>
              <a:ext cx="84" cy="760"/>
            </a:xfrm>
            <a:prstGeom prst="rect">
              <a:avLst/>
            </a:prstGeom>
            <a:solidFill>
              <a:srgbClr val="292929"/>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grpSp>
      <p:sp>
        <p:nvSpPr>
          <p:cNvPr id="81" name="Rectangle 3">
            <a:extLst>
              <a:ext uri="{FF2B5EF4-FFF2-40B4-BE49-F238E27FC236}">
                <a16:creationId xmlns:a16="http://schemas.microsoft.com/office/drawing/2014/main" id="{0E93D937-D6CD-8B48-B770-F30B1D0D993E}"/>
              </a:ext>
            </a:extLst>
          </p:cNvPr>
          <p:cNvSpPr txBox="1">
            <a:spLocks noChangeArrowheads="1"/>
          </p:cNvSpPr>
          <p:nvPr/>
        </p:nvSpPr>
        <p:spPr>
          <a:xfrm>
            <a:off x="794606" y="2233994"/>
            <a:ext cx="4908362" cy="3762375"/>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33363" marR="0" lvl="0" indent="-233363"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user configures browser to point to a (local) </a:t>
            </a:r>
            <a:r>
              <a:rPr kumimoji="0" lang="en-US" altLang="en-US" sz="2800" b="0" i="1" u="none" strike="noStrike" kern="1200" cap="none" spc="0" normalizeH="0" baseline="0" noProof="0" dirty="0">
                <a:ln>
                  <a:noFill/>
                </a:ln>
                <a:solidFill>
                  <a:srgbClr val="C00000"/>
                </a:solidFill>
                <a:effectLst/>
                <a:uLnTx/>
                <a:uFillTx/>
                <a:latin typeface="Calibri"/>
                <a:ea typeface="ＭＳ Ｐゴシック" panose="020B0600070205080204" pitchFamily="34" charset="-128"/>
                <a:cs typeface="+mn-cs"/>
              </a:rPr>
              <a:t>Web cache</a:t>
            </a:r>
          </a:p>
          <a:p>
            <a:pPr marL="233363" marR="0" lvl="0" indent="-233363"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browser sends all HTTP requests to cache</a:t>
            </a:r>
          </a:p>
          <a:p>
            <a:pPr marL="685800" marR="0" lvl="1" indent="-228600"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altLang="en-US" sz="2800" b="0" i="1" u="none" strike="noStrike" kern="1200" cap="none" spc="0" normalizeH="0" baseline="0" noProof="0" dirty="0">
                <a:ln>
                  <a:noFill/>
                </a:ln>
                <a:solidFill>
                  <a:srgbClr val="0000A3"/>
                </a:solidFill>
                <a:effectLst/>
                <a:uLnTx/>
                <a:uFillTx/>
                <a:latin typeface="Calibri"/>
                <a:ea typeface="ＭＳ Ｐゴシック" panose="020B0600070205080204" pitchFamily="34" charset="-128"/>
                <a:cs typeface="+mn-cs"/>
              </a:rPr>
              <a:t>if</a:t>
            </a:r>
            <a:r>
              <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 object in cache: cache returns object to client</a:t>
            </a:r>
          </a:p>
          <a:p>
            <a:pPr marL="685800" marR="0" lvl="1" indent="-228600"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altLang="en-US" sz="2800" b="0" i="1" u="none" strike="noStrike" kern="1200" cap="none" spc="0" normalizeH="0" baseline="0" noProof="0" dirty="0">
                <a:ln>
                  <a:noFill/>
                </a:ln>
                <a:solidFill>
                  <a:srgbClr val="0000A3"/>
                </a:solidFill>
                <a:effectLst/>
                <a:uLnTx/>
                <a:uFillTx/>
                <a:latin typeface="Calibri"/>
                <a:ea typeface="ＭＳ Ｐゴシック" panose="020B0600070205080204" pitchFamily="34" charset="-128"/>
                <a:cs typeface="+mn-cs"/>
              </a:rPr>
              <a:t>else</a:t>
            </a:r>
            <a:r>
              <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 cache requests object from origin server, caches received object, then returns object to client</a:t>
            </a:r>
          </a:p>
        </p:txBody>
      </p:sp>
      <p:sp>
        <p:nvSpPr>
          <p:cNvPr id="82" name="Rectangle 4">
            <a:extLst>
              <a:ext uri="{FF2B5EF4-FFF2-40B4-BE49-F238E27FC236}">
                <a16:creationId xmlns:a16="http://schemas.microsoft.com/office/drawing/2014/main" id="{333F1EEA-A155-1C41-80CD-10E94B83082A}"/>
              </a:ext>
            </a:extLst>
          </p:cNvPr>
          <p:cNvSpPr>
            <a:spLocks noChangeArrowheads="1"/>
          </p:cNvSpPr>
          <p:nvPr/>
        </p:nvSpPr>
        <p:spPr bwMode="auto">
          <a:xfrm>
            <a:off x="865380" y="1333500"/>
            <a:ext cx="10292615" cy="596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342900" marR="0" lvl="0" indent="-342900" algn="l" defTabSz="914400" rtl="0" eaLnBrk="1" fontAlgn="auto" latinLnBrk="0" hangingPunct="1">
              <a:lnSpc>
                <a:spcPct val="100000"/>
              </a:lnSpc>
              <a:spcBef>
                <a:spcPts val="0"/>
              </a:spcBef>
              <a:spcAft>
                <a:spcPts val="0"/>
              </a:spcAft>
              <a:buClrTx/>
              <a:buSzTx/>
              <a:buFontTx/>
              <a:buNone/>
              <a:tabLst/>
              <a:defRPr/>
            </a:pPr>
            <a:r>
              <a:rPr kumimoji="0" lang="en-US" altLang="en-US" sz="3200" b="0" i="1" u="none" strike="noStrike" kern="1200" cap="none" spc="0" normalizeH="0" baseline="0" noProof="0" dirty="0">
                <a:ln>
                  <a:noFill/>
                </a:ln>
                <a:solidFill>
                  <a:srgbClr val="CC0000"/>
                </a:solidFill>
                <a:effectLst/>
                <a:uLnTx/>
                <a:uFillTx/>
                <a:latin typeface="Calibri"/>
                <a:ea typeface="ＭＳ Ｐゴシック" panose="020B0600070205080204" pitchFamily="34" charset="-128"/>
                <a:cs typeface="+mn-cs"/>
              </a:rPr>
              <a:t>Goal:</a:t>
            </a:r>
            <a:r>
              <a:rPr kumimoji="0" lang="en-US" altLang="en-US" sz="32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 satisfy client requests without involving origin server</a:t>
            </a:r>
          </a:p>
        </p:txBody>
      </p:sp>
      <p:sp>
        <p:nvSpPr>
          <p:cNvPr id="83" name="Text Box 6">
            <a:extLst>
              <a:ext uri="{FF2B5EF4-FFF2-40B4-BE49-F238E27FC236}">
                <a16:creationId xmlns:a16="http://schemas.microsoft.com/office/drawing/2014/main" id="{70E92C74-86C4-E048-AD53-D4201EAFCFA7}"/>
              </a:ext>
            </a:extLst>
          </p:cNvPr>
          <p:cNvSpPr txBox="1">
            <a:spLocks noChangeArrowheads="1"/>
          </p:cNvSpPr>
          <p:nvPr/>
        </p:nvSpPr>
        <p:spPr bwMode="auto">
          <a:xfrm>
            <a:off x="6416675" y="3118188"/>
            <a:ext cx="6572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6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client</a:t>
            </a:r>
            <a:endParaRPr kumimoji="0" lang="en-US" altLang="en-US" sz="24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grpSp>
        <p:nvGrpSpPr>
          <p:cNvPr id="2" name="Group 1">
            <a:extLst>
              <a:ext uri="{FF2B5EF4-FFF2-40B4-BE49-F238E27FC236}">
                <a16:creationId xmlns:a16="http://schemas.microsoft.com/office/drawing/2014/main" id="{E568D9C3-D40D-D946-AB3E-DA830336DA5D}"/>
              </a:ext>
            </a:extLst>
          </p:cNvPr>
          <p:cNvGrpSpPr/>
          <p:nvPr/>
        </p:nvGrpSpPr>
        <p:grpSpPr>
          <a:xfrm>
            <a:off x="8270000" y="2687749"/>
            <a:ext cx="786882" cy="1235302"/>
            <a:chOff x="8270000" y="2687749"/>
            <a:chExt cx="786882" cy="1235302"/>
          </a:xfrm>
        </p:grpSpPr>
        <p:grpSp>
          <p:nvGrpSpPr>
            <p:cNvPr id="15" name="Group 138">
              <a:extLst>
                <a:ext uri="{FF2B5EF4-FFF2-40B4-BE49-F238E27FC236}">
                  <a16:creationId xmlns:a16="http://schemas.microsoft.com/office/drawing/2014/main" id="{BCAE7764-70F3-6C4D-BAB2-DE0B7C89D816}"/>
                </a:ext>
              </a:extLst>
            </p:cNvPr>
            <p:cNvGrpSpPr>
              <a:grpSpLocks/>
            </p:cNvGrpSpPr>
            <p:nvPr/>
          </p:nvGrpSpPr>
          <p:grpSpPr bwMode="auto">
            <a:xfrm>
              <a:off x="8475663" y="3207088"/>
              <a:ext cx="400050" cy="715963"/>
              <a:chOff x="4140" y="429"/>
              <a:chExt cx="1425" cy="2396"/>
            </a:xfrm>
          </p:grpSpPr>
          <p:sp>
            <p:nvSpPr>
              <p:cNvPr id="16" name="Freeform 139">
                <a:extLst>
                  <a:ext uri="{FF2B5EF4-FFF2-40B4-BE49-F238E27FC236}">
                    <a16:creationId xmlns:a16="http://schemas.microsoft.com/office/drawing/2014/main" id="{F1B2DFA0-F79D-7B41-AEB4-30CE9076E70C}"/>
                  </a:ext>
                </a:extLst>
              </p:cNvPr>
              <p:cNvSpPr>
                <a:spLocks/>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7" name="Rectangle 140">
                <a:extLst>
                  <a:ext uri="{FF2B5EF4-FFF2-40B4-BE49-F238E27FC236}">
                    <a16:creationId xmlns:a16="http://schemas.microsoft.com/office/drawing/2014/main" id="{C5E2EFBB-BBC5-9A42-BB0E-E6D6D2C22EC2}"/>
                  </a:ext>
                </a:extLst>
              </p:cNvPr>
              <p:cNvSpPr>
                <a:spLocks noChangeArrowheads="1"/>
              </p:cNvSpPr>
              <p:nvPr/>
            </p:nvSpPr>
            <p:spPr bwMode="auto">
              <a:xfrm>
                <a:off x="4208" y="429"/>
                <a:ext cx="1046"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sp>
            <p:nvSpPr>
              <p:cNvPr id="18" name="Freeform 141">
                <a:extLst>
                  <a:ext uri="{FF2B5EF4-FFF2-40B4-BE49-F238E27FC236}">
                    <a16:creationId xmlns:a16="http://schemas.microsoft.com/office/drawing/2014/main" id="{55529617-AF40-4A4A-B8BE-0A1D9AFF9850}"/>
                  </a:ext>
                </a:extLst>
              </p:cNvPr>
              <p:cNvSpPr>
                <a:spLocks/>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9" name="Freeform 142">
                <a:extLst>
                  <a:ext uri="{FF2B5EF4-FFF2-40B4-BE49-F238E27FC236}">
                    <a16:creationId xmlns:a16="http://schemas.microsoft.com/office/drawing/2014/main" id="{CD96A818-3AB4-9749-B364-C94B61E3934D}"/>
                  </a:ext>
                </a:extLst>
              </p:cNvPr>
              <p:cNvSpPr>
                <a:spLocks/>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20" name="Rectangle 143">
                <a:extLst>
                  <a:ext uri="{FF2B5EF4-FFF2-40B4-BE49-F238E27FC236}">
                    <a16:creationId xmlns:a16="http://schemas.microsoft.com/office/drawing/2014/main" id="{6CB7A8CB-28B7-454A-B6FA-0B497C6EA086}"/>
                  </a:ext>
                </a:extLst>
              </p:cNvPr>
              <p:cNvSpPr>
                <a:spLocks noChangeArrowheads="1"/>
              </p:cNvSpPr>
              <p:nvPr/>
            </p:nvSpPr>
            <p:spPr bwMode="auto">
              <a:xfrm>
                <a:off x="4214" y="695"/>
                <a:ext cx="594" cy="48"/>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grpSp>
            <p:nvGrpSpPr>
              <p:cNvPr id="21" name="Group 144">
                <a:extLst>
                  <a:ext uri="{FF2B5EF4-FFF2-40B4-BE49-F238E27FC236}">
                    <a16:creationId xmlns:a16="http://schemas.microsoft.com/office/drawing/2014/main" id="{B151228D-C4D6-FC47-B4C4-E4FEAAC8EB96}"/>
                  </a:ext>
                </a:extLst>
              </p:cNvPr>
              <p:cNvGrpSpPr>
                <a:grpSpLocks/>
              </p:cNvGrpSpPr>
              <p:nvPr/>
            </p:nvGrpSpPr>
            <p:grpSpPr bwMode="auto">
              <a:xfrm>
                <a:off x="4749" y="668"/>
                <a:ext cx="581" cy="145"/>
                <a:chOff x="614" y="2568"/>
                <a:chExt cx="725" cy="139"/>
              </a:xfrm>
            </p:grpSpPr>
            <p:sp>
              <p:nvSpPr>
                <p:cNvPr id="46" name="AutoShape 145">
                  <a:extLst>
                    <a:ext uri="{FF2B5EF4-FFF2-40B4-BE49-F238E27FC236}">
                      <a16:creationId xmlns:a16="http://schemas.microsoft.com/office/drawing/2014/main" id="{581E8E47-6DB1-F54B-9476-01B6F2E30099}"/>
                    </a:ext>
                  </a:extLst>
                </p:cNvPr>
                <p:cNvSpPr>
                  <a:spLocks noChangeArrowheads="1"/>
                </p:cNvSpPr>
                <p:nvPr/>
              </p:nvSpPr>
              <p:spPr bwMode="auto">
                <a:xfrm>
                  <a:off x="616" y="2568"/>
                  <a:ext cx="720"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sp>
              <p:nvSpPr>
                <p:cNvPr id="47" name="AutoShape 146">
                  <a:extLst>
                    <a:ext uri="{FF2B5EF4-FFF2-40B4-BE49-F238E27FC236}">
                      <a16:creationId xmlns:a16="http://schemas.microsoft.com/office/drawing/2014/main" id="{7F2D9B2C-626D-344A-83E2-C990F841501B}"/>
                    </a:ext>
                  </a:extLst>
                </p:cNvPr>
                <p:cNvSpPr>
                  <a:spLocks noChangeArrowheads="1"/>
                </p:cNvSpPr>
                <p:nvPr/>
              </p:nvSpPr>
              <p:spPr bwMode="auto">
                <a:xfrm>
                  <a:off x="630" y="2583"/>
                  <a:ext cx="670"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grpSp>
          <p:sp>
            <p:nvSpPr>
              <p:cNvPr id="22" name="Rectangle 147">
                <a:extLst>
                  <a:ext uri="{FF2B5EF4-FFF2-40B4-BE49-F238E27FC236}">
                    <a16:creationId xmlns:a16="http://schemas.microsoft.com/office/drawing/2014/main" id="{06A6E158-AA9B-7643-9927-3F063660DC35}"/>
                  </a:ext>
                </a:extLst>
              </p:cNvPr>
              <p:cNvSpPr>
                <a:spLocks noChangeArrowheads="1"/>
              </p:cNvSpPr>
              <p:nvPr/>
            </p:nvSpPr>
            <p:spPr bwMode="auto">
              <a:xfrm>
                <a:off x="4225" y="1019"/>
                <a:ext cx="594" cy="48"/>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grpSp>
            <p:nvGrpSpPr>
              <p:cNvPr id="23" name="Group 148">
                <a:extLst>
                  <a:ext uri="{FF2B5EF4-FFF2-40B4-BE49-F238E27FC236}">
                    <a16:creationId xmlns:a16="http://schemas.microsoft.com/office/drawing/2014/main" id="{24564C8A-097F-5447-B760-9CD6285FD6E8}"/>
                  </a:ext>
                </a:extLst>
              </p:cNvPr>
              <p:cNvGrpSpPr>
                <a:grpSpLocks/>
              </p:cNvGrpSpPr>
              <p:nvPr/>
            </p:nvGrpSpPr>
            <p:grpSpPr bwMode="auto">
              <a:xfrm>
                <a:off x="4747" y="994"/>
                <a:ext cx="581" cy="134"/>
                <a:chOff x="614" y="2568"/>
                <a:chExt cx="725" cy="139"/>
              </a:xfrm>
            </p:grpSpPr>
            <p:sp>
              <p:nvSpPr>
                <p:cNvPr id="44" name="AutoShape 149">
                  <a:extLst>
                    <a:ext uri="{FF2B5EF4-FFF2-40B4-BE49-F238E27FC236}">
                      <a16:creationId xmlns:a16="http://schemas.microsoft.com/office/drawing/2014/main" id="{04C4FA5A-4748-2D42-BA0D-06AFE4DAEE26}"/>
                    </a:ext>
                  </a:extLst>
                </p:cNvPr>
                <p:cNvSpPr>
                  <a:spLocks noChangeArrowheads="1"/>
                </p:cNvSpPr>
                <p:nvPr/>
              </p:nvSpPr>
              <p:spPr bwMode="auto">
                <a:xfrm>
                  <a:off x="612" y="2566"/>
                  <a:ext cx="727" cy="143"/>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sp>
              <p:nvSpPr>
                <p:cNvPr id="45" name="AutoShape 150">
                  <a:extLst>
                    <a:ext uri="{FF2B5EF4-FFF2-40B4-BE49-F238E27FC236}">
                      <a16:creationId xmlns:a16="http://schemas.microsoft.com/office/drawing/2014/main" id="{84E1D8C6-7DEE-484B-99EE-B608D1AEB05E}"/>
                    </a:ext>
                  </a:extLst>
                </p:cNvPr>
                <p:cNvSpPr>
                  <a:spLocks noChangeArrowheads="1"/>
                </p:cNvSpPr>
                <p:nvPr/>
              </p:nvSpPr>
              <p:spPr bwMode="auto">
                <a:xfrm>
                  <a:off x="626" y="2583"/>
                  <a:ext cx="692"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grpSp>
          <p:sp>
            <p:nvSpPr>
              <p:cNvPr id="24" name="Rectangle 151">
                <a:extLst>
                  <a:ext uri="{FF2B5EF4-FFF2-40B4-BE49-F238E27FC236}">
                    <a16:creationId xmlns:a16="http://schemas.microsoft.com/office/drawing/2014/main" id="{454AD9D8-054B-E244-8A65-C00DC300D60C}"/>
                  </a:ext>
                </a:extLst>
              </p:cNvPr>
              <p:cNvSpPr>
                <a:spLocks noChangeArrowheads="1"/>
              </p:cNvSpPr>
              <p:nvPr/>
            </p:nvSpPr>
            <p:spPr bwMode="auto">
              <a:xfrm>
                <a:off x="4219" y="1359"/>
                <a:ext cx="594" cy="48"/>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sp>
            <p:nvSpPr>
              <p:cNvPr id="25" name="Rectangle 152">
                <a:extLst>
                  <a:ext uri="{FF2B5EF4-FFF2-40B4-BE49-F238E27FC236}">
                    <a16:creationId xmlns:a16="http://schemas.microsoft.com/office/drawing/2014/main" id="{40C54BAB-9592-ED4B-80E1-874156D7B15A}"/>
                  </a:ext>
                </a:extLst>
              </p:cNvPr>
              <p:cNvSpPr>
                <a:spLocks noChangeArrowheads="1"/>
              </p:cNvSpPr>
              <p:nvPr/>
            </p:nvSpPr>
            <p:spPr bwMode="auto">
              <a:xfrm>
                <a:off x="4230" y="1656"/>
                <a:ext cx="594" cy="48"/>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grpSp>
            <p:nvGrpSpPr>
              <p:cNvPr id="26" name="Group 153">
                <a:extLst>
                  <a:ext uri="{FF2B5EF4-FFF2-40B4-BE49-F238E27FC236}">
                    <a16:creationId xmlns:a16="http://schemas.microsoft.com/office/drawing/2014/main" id="{64CB2613-6494-6C4A-AC96-EDE0548984F6}"/>
                  </a:ext>
                </a:extLst>
              </p:cNvPr>
              <p:cNvGrpSpPr>
                <a:grpSpLocks/>
              </p:cNvGrpSpPr>
              <p:nvPr/>
            </p:nvGrpSpPr>
            <p:grpSpPr bwMode="auto">
              <a:xfrm>
                <a:off x="4735" y="1627"/>
                <a:ext cx="582" cy="151"/>
                <a:chOff x="614" y="2568"/>
                <a:chExt cx="725" cy="139"/>
              </a:xfrm>
            </p:grpSpPr>
            <p:sp>
              <p:nvSpPr>
                <p:cNvPr id="42" name="AutoShape 154">
                  <a:extLst>
                    <a:ext uri="{FF2B5EF4-FFF2-40B4-BE49-F238E27FC236}">
                      <a16:creationId xmlns:a16="http://schemas.microsoft.com/office/drawing/2014/main" id="{A27D1399-0ADF-5D43-8B09-BCD5BD0CD0CC}"/>
                    </a:ext>
                  </a:extLst>
                </p:cNvPr>
                <p:cNvSpPr>
                  <a:spLocks noChangeArrowheads="1"/>
                </p:cNvSpPr>
                <p:nvPr/>
              </p:nvSpPr>
              <p:spPr bwMode="auto">
                <a:xfrm>
                  <a:off x="612" y="2570"/>
                  <a:ext cx="726" cy="137"/>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sp>
              <p:nvSpPr>
                <p:cNvPr id="43" name="AutoShape 155">
                  <a:extLst>
                    <a:ext uri="{FF2B5EF4-FFF2-40B4-BE49-F238E27FC236}">
                      <a16:creationId xmlns:a16="http://schemas.microsoft.com/office/drawing/2014/main" id="{20A4C850-89B5-6B44-820C-B66073B7527E}"/>
                    </a:ext>
                  </a:extLst>
                </p:cNvPr>
                <p:cNvSpPr>
                  <a:spLocks noChangeArrowheads="1"/>
                </p:cNvSpPr>
                <p:nvPr/>
              </p:nvSpPr>
              <p:spPr bwMode="auto">
                <a:xfrm>
                  <a:off x="627" y="2585"/>
                  <a:ext cx="690" cy="10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grpSp>
          <p:sp>
            <p:nvSpPr>
              <p:cNvPr id="27" name="Freeform 156">
                <a:extLst>
                  <a:ext uri="{FF2B5EF4-FFF2-40B4-BE49-F238E27FC236}">
                    <a16:creationId xmlns:a16="http://schemas.microsoft.com/office/drawing/2014/main" id="{69CA70FC-8D55-3C40-9230-BB1B319F0219}"/>
                  </a:ext>
                </a:extLst>
              </p:cNvPr>
              <p:cNvSpPr>
                <a:spLocks/>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grpSp>
            <p:nvGrpSpPr>
              <p:cNvPr id="28" name="Group 157">
                <a:extLst>
                  <a:ext uri="{FF2B5EF4-FFF2-40B4-BE49-F238E27FC236}">
                    <a16:creationId xmlns:a16="http://schemas.microsoft.com/office/drawing/2014/main" id="{592B4F87-8FD7-004F-9CBD-2E07936D76B1}"/>
                  </a:ext>
                </a:extLst>
              </p:cNvPr>
              <p:cNvGrpSpPr>
                <a:grpSpLocks/>
              </p:cNvGrpSpPr>
              <p:nvPr/>
            </p:nvGrpSpPr>
            <p:grpSpPr bwMode="auto">
              <a:xfrm>
                <a:off x="4739" y="1327"/>
                <a:ext cx="582" cy="139"/>
                <a:chOff x="614" y="2568"/>
                <a:chExt cx="725" cy="139"/>
              </a:xfrm>
            </p:grpSpPr>
            <p:sp>
              <p:nvSpPr>
                <p:cNvPr id="40" name="AutoShape 158">
                  <a:extLst>
                    <a:ext uri="{FF2B5EF4-FFF2-40B4-BE49-F238E27FC236}">
                      <a16:creationId xmlns:a16="http://schemas.microsoft.com/office/drawing/2014/main" id="{52452D42-BA3E-B548-9F26-4F10DEBFFC06}"/>
                    </a:ext>
                  </a:extLst>
                </p:cNvPr>
                <p:cNvSpPr>
                  <a:spLocks noChangeArrowheads="1"/>
                </p:cNvSpPr>
                <p:nvPr/>
              </p:nvSpPr>
              <p:spPr bwMode="auto">
                <a:xfrm>
                  <a:off x="615" y="2568"/>
                  <a:ext cx="726"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sp>
              <p:nvSpPr>
                <p:cNvPr id="41" name="AutoShape 159">
                  <a:extLst>
                    <a:ext uri="{FF2B5EF4-FFF2-40B4-BE49-F238E27FC236}">
                      <a16:creationId xmlns:a16="http://schemas.microsoft.com/office/drawing/2014/main" id="{2E496C07-9C8C-B34F-8201-DBF2AB09E8D1}"/>
                    </a:ext>
                  </a:extLst>
                </p:cNvPr>
                <p:cNvSpPr>
                  <a:spLocks noChangeArrowheads="1"/>
                </p:cNvSpPr>
                <p:nvPr/>
              </p:nvSpPr>
              <p:spPr bwMode="auto">
                <a:xfrm>
                  <a:off x="629" y="2584"/>
                  <a:ext cx="690"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grpSp>
          <p:sp>
            <p:nvSpPr>
              <p:cNvPr id="29" name="Rectangle 160">
                <a:extLst>
                  <a:ext uri="{FF2B5EF4-FFF2-40B4-BE49-F238E27FC236}">
                    <a16:creationId xmlns:a16="http://schemas.microsoft.com/office/drawing/2014/main" id="{507783BC-460D-F943-9047-6C6F897FE10C}"/>
                  </a:ext>
                </a:extLst>
              </p:cNvPr>
              <p:cNvSpPr>
                <a:spLocks noChangeArrowheads="1"/>
              </p:cNvSpPr>
              <p:nvPr/>
            </p:nvSpPr>
            <p:spPr bwMode="auto">
              <a:xfrm>
                <a:off x="5248" y="429"/>
                <a:ext cx="68" cy="2290"/>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sp>
            <p:nvSpPr>
              <p:cNvPr id="30" name="Freeform 161">
                <a:extLst>
                  <a:ext uri="{FF2B5EF4-FFF2-40B4-BE49-F238E27FC236}">
                    <a16:creationId xmlns:a16="http://schemas.microsoft.com/office/drawing/2014/main" id="{88257E4A-4830-E644-BAF7-847C2053BCF2}"/>
                  </a:ext>
                </a:extLst>
              </p:cNvPr>
              <p:cNvSpPr>
                <a:spLocks/>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31" name="Freeform 162">
                <a:extLst>
                  <a:ext uri="{FF2B5EF4-FFF2-40B4-BE49-F238E27FC236}">
                    <a16:creationId xmlns:a16="http://schemas.microsoft.com/office/drawing/2014/main" id="{24A3F621-17CD-4645-A51D-7042FE22E5F1}"/>
                  </a:ext>
                </a:extLst>
              </p:cNvPr>
              <p:cNvSpPr>
                <a:spLocks/>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32" name="Oval 163">
                <a:extLst>
                  <a:ext uri="{FF2B5EF4-FFF2-40B4-BE49-F238E27FC236}">
                    <a16:creationId xmlns:a16="http://schemas.microsoft.com/office/drawing/2014/main" id="{EA7A271B-C672-7748-BB6C-4320F9AE9120}"/>
                  </a:ext>
                </a:extLst>
              </p:cNvPr>
              <p:cNvSpPr>
                <a:spLocks noChangeArrowheads="1"/>
              </p:cNvSpPr>
              <p:nvPr/>
            </p:nvSpPr>
            <p:spPr bwMode="auto">
              <a:xfrm>
                <a:off x="5520" y="2612"/>
                <a:ext cx="45" cy="96"/>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sp>
            <p:nvSpPr>
              <p:cNvPr id="33" name="Freeform 164">
                <a:extLst>
                  <a:ext uri="{FF2B5EF4-FFF2-40B4-BE49-F238E27FC236}">
                    <a16:creationId xmlns:a16="http://schemas.microsoft.com/office/drawing/2014/main" id="{BF246A84-BFE7-3049-922B-DD8B6EA2E7D3}"/>
                  </a:ext>
                </a:extLst>
              </p:cNvPr>
              <p:cNvSpPr>
                <a:spLocks/>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34" name="AutoShape 165">
                <a:extLst>
                  <a:ext uri="{FF2B5EF4-FFF2-40B4-BE49-F238E27FC236}">
                    <a16:creationId xmlns:a16="http://schemas.microsoft.com/office/drawing/2014/main" id="{A85BFA7C-936F-3A41-9B80-F269D0D81E50}"/>
                  </a:ext>
                </a:extLst>
              </p:cNvPr>
              <p:cNvSpPr>
                <a:spLocks noChangeArrowheads="1"/>
              </p:cNvSpPr>
              <p:nvPr/>
            </p:nvSpPr>
            <p:spPr bwMode="auto">
              <a:xfrm>
                <a:off x="4140" y="2676"/>
                <a:ext cx="1199" cy="149"/>
              </a:xfrm>
              <a:prstGeom prst="roundRect">
                <a:avLst>
                  <a:gd name="adj" fmla="val 50000"/>
                </a:avLst>
              </a:prstGeom>
              <a:solidFill>
                <a:srgbClr val="DDDDDD"/>
              </a:solidFill>
              <a:ln w="952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sp>
            <p:nvSpPr>
              <p:cNvPr id="35" name="AutoShape 166">
                <a:extLst>
                  <a:ext uri="{FF2B5EF4-FFF2-40B4-BE49-F238E27FC236}">
                    <a16:creationId xmlns:a16="http://schemas.microsoft.com/office/drawing/2014/main" id="{143F5A2C-3FCC-214E-B1DD-37354850C395}"/>
                  </a:ext>
                </a:extLst>
              </p:cNvPr>
              <p:cNvSpPr>
                <a:spLocks noChangeArrowheads="1"/>
              </p:cNvSpPr>
              <p:nvPr/>
            </p:nvSpPr>
            <p:spPr bwMode="auto">
              <a:xfrm>
                <a:off x="4208" y="2713"/>
                <a:ext cx="1069" cy="80"/>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sp>
            <p:nvSpPr>
              <p:cNvPr id="36" name="Oval 167">
                <a:extLst>
                  <a:ext uri="{FF2B5EF4-FFF2-40B4-BE49-F238E27FC236}">
                    <a16:creationId xmlns:a16="http://schemas.microsoft.com/office/drawing/2014/main" id="{9F154E92-095E-194F-B02E-9A00467A044B}"/>
                  </a:ext>
                </a:extLst>
              </p:cNvPr>
              <p:cNvSpPr>
                <a:spLocks noChangeArrowheads="1"/>
              </p:cNvSpPr>
              <p:nvPr/>
            </p:nvSpPr>
            <p:spPr bwMode="auto">
              <a:xfrm>
                <a:off x="4310" y="2384"/>
                <a:ext cx="158" cy="143"/>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sp>
            <p:nvSpPr>
              <p:cNvPr id="37" name="Oval 168">
                <a:extLst>
                  <a:ext uri="{FF2B5EF4-FFF2-40B4-BE49-F238E27FC236}">
                    <a16:creationId xmlns:a16="http://schemas.microsoft.com/office/drawing/2014/main" id="{9D1FEADC-3D9C-A84B-8B87-2D971178EAD9}"/>
                  </a:ext>
                </a:extLst>
              </p:cNvPr>
              <p:cNvSpPr>
                <a:spLocks noChangeArrowheads="1"/>
              </p:cNvSpPr>
              <p:nvPr/>
            </p:nvSpPr>
            <p:spPr bwMode="auto">
              <a:xfrm>
                <a:off x="4485" y="2384"/>
                <a:ext cx="158" cy="143"/>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1800" b="0" i="0" u="none" strike="noStrike" kern="1200" cap="none" spc="0" normalizeH="0" baseline="0" noProof="0" dirty="0">
                  <a:ln>
                    <a:noFill/>
                  </a:ln>
                  <a:solidFill>
                    <a:srgbClr val="FF0000"/>
                  </a:solidFill>
                  <a:effectLst/>
                  <a:uLnTx/>
                  <a:uFillTx/>
                  <a:latin typeface="Calibri"/>
                  <a:ea typeface="ＭＳ Ｐゴシック" panose="020B0600070205080204" pitchFamily="34" charset="-128"/>
                  <a:cs typeface="Arial" panose="020B0604020202020204" pitchFamily="34" charset="0"/>
                </a:endParaRPr>
              </a:p>
            </p:txBody>
          </p:sp>
          <p:sp>
            <p:nvSpPr>
              <p:cNvPr id="38" name="Oval 169">
                <a:extLst>
                  <a:ext uri="{FF2B5EF4-FFF2-40B4-BE49-F238E27FC236}">
                    <a16:creationId xmlns:a16="http://schemas.microsoft.com/office/drawing/2014/main" id="{4E9E3512-C0DF-9C4B-84D2-8F5465E6D892}"/>
                  </a:ext>
                </a:extLst>
              </p:cNvPr>
              <p:cNvSpPr>
                <a:spLocks noChangeArrowheads="1"/>
              </p:cNvSpPr>
              <p:nvPr/>
            </p:nvSpPr>
            <p:spPr bwMode="auto">
              <a:xfrm>
                <a:off x="4660" y="2379"/>
                <a:ext cx="158" cy="143"/>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sp>
            <p:nvSpPr>
              <p:cNvPr id="39" name="Rectangle 170">
                <a:extLst>
                  <a:ext uri="{FF2B5EF4-FFF2-40B4-BE49-F238E27FC236}">
                    <a16:creationId xmlns:a16="http://schemas.microsoft.com/office/drawing/2014/main" id="{4D132F38-B955-6A4E-A501-5DB6D9BF92E8}"/>
                  </a:ext>
                </a:extLst>
              </p:cNvPr>
              <p:cNvSpPr>
                <a:spLocks noChangeArrowheads="1"/>
              </p:cNvSpPr>
              <p:nvPr/>
            </p:nvSpPr>
            <p:spPr bwMode="auto">
              <a:xfrm>
                <a:off x="5062" y="1837"/>
                <a:ext cx="85" cy="760"/>
              </a:xfrm>
              <a:prstGeom prst="rect">
                <a:avLst/>
              </a:prstGeom>
              <a:solidFill>
                <a:srgbClr val="292929"/>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grpSp>
        <p:sp>
          <p:nvSpPr>
            <p:cNvPr id="84" name="Text Box 8">
              <a:extLst>
                <a:ext uri="{FF2B5EF4-FFF2-40B4-BE49-F238E27FC236}">
                  <a16:creationId xmlns:a16="http://schemas.microsoft.com/office/drawing/2014/main" id="{5DE1E660-E2FD-8848-B0BB-84A037DCCC22}"/>
                </a:ext>
              </a:extLst>
            </p:cNvPr>
            <p:cNvSpPr txBox="1">
              <a:spLocks noChangeArrowheads="1"/>
            </p:cNvSpPr>
            <p:nvPr/>
          </p:nvSpPr>
          <p:spPr bwMode="auto">
            <a:xfrm>
              <a:off x="8270000" y="2687749"/>
              <a:ext cx="786882" cy="5909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80000"/>
                </a:lnSpc>
                <a:spcBef>
                  <a:spcPct val="0"/>
                </a:spcBef>
                <a:spcAft>
                  <a:spcPts val="0"/>
                </a:spcAft>
                <a:buClrTx/>
                <a:buSzTx/>
                <a:buFontTx/>
                <a:buNone/>
                <a:tabLst/>
                <a:defRPr/>
              </a:pPr>
              <a:r>
                <a:rPr kumimoji="0" lang="en-US" altLang="en-US" sz="20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Web </a:t>
              </a:r>
            </a:p>
            <a:p>
              <a:pPr marL="0" marR="0" lvl="0" indent="0" algn="ctr" defTabSz="914400" rtl="0" eaLnBrk="1" fontAlgn="auto" latinLnBrk="0" hangingPunct="1">
                <a:lnSpc>
                  <a:spcPct val="80000"/>
                </a:lnSpc>
                <a:spcBef>
                  <a:spcPct val="0"/>
                </a:spcBef>
                <a:spcAft>
                  <a:spcPts val="0"/>
                </a:spcAft>
                <a:buClrTx/>
                <a:buSzTx/>
                <a:buFontTx/>
                <a:buNone/>
                <a:tabLst/>
                <a:defRPr/>
              </a:pPr>
              <a:r>
                <a:rPr kumimoji="0" lang="en-US" altLang="en-US" sz="20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cache</a:t>
              </a:r>
              <a:endParaRPr kumimoji="0" lang="en-US" altLang="en-US" sz="24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grpSp>
      <p:sp>
        <p:nvSpPr>
          <p:cNvPr id="85" name="Text Box 21">
            <a:extLst>
              <a:ext uri="{FF2B5EF4-FFF2-40B4-BE49-F238E27FC236}">
                <a16:creationId xmlns:a16="http://schemas.microsoft.com/office/drawing/2014/main" id="{E15405A8-0743-624D-A374-AA89B476DBE9}"/>
              </a:ext>
            </a:extLst>
          </p:cNvPr>
          <p:cNvSpPr txBox="1">
            <a:spLocks noChangeArrowheads="1"/>
          </p:cNvSpPr>
          <p:nvPr/>
        </p:nvSpPr>
        <p:spPr bwMode="auto">
          <a:xfrm>
            <a:off x="6538913" y="5089863"/>
            <a:ext cx="6572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6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client</a:t>
            </a:r>
            <a:endParaRPr kumimoji="0" lang="en-US" altLang="en-US" sz="24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grpSp>
        <p:nvGrpSpPr>
          <p:cNvPr id="86" name="Group 53">
            <a:extLst>
              <a:ext uri="{FF2B5EF4-FFF2-40B4-BE49-F238E27FC236}">
                <a16:creationId xmlns:a16="http://schemas.microsoft.com/office/drawing/2014/main" id="{006A4F95-0B3D-AC43-A627-71A7FD2195DC}"/>
              </a:ext>
            </a:extLst>
          </p:cNvPr>
          <p:cNvGrpSpPr>
            <a:grpSpLocks/>
          </p:cNvGrpSpPr>
          <p:nvPr/>
        </p:nvGrpSpPr>
        <p:grpSpPr bwMode="auto">
          <a:xfrm>
            <a:off x="6915150" y="3845263"/>
            <a:ext cx="1490663" cy="760413"/>
            <a:chOff x="2942" y="2580"/>
            <a:chExt cx="939" cy="479"/>
          </a:xfrm>
        </p:grpSpPr>
        <p:sp>
          <p:nvSpPr>
            <p:cNvPr id="87" name="Line 19">
              <a:extLst>
                <a:ext uri="{FF2B5EF4-FFF2-40B4-BE49-F238E27FC236}">
                  <a16:creationId xmlns:a16="http://schemas.microsoft.com/office/drawing/2014/main" id="{C4FCDE12-2844-E249-88D6-1248CC2CE8A9}"/>
                </a:ext>
              </a:extLst>
            </p:cNvPr>
            <p:cNvSpPr>
              <a:spLocks noChangeShapeType="1"/>
            </p:cNvSpPr>
            <p:nvPr/>
          </p:nvSpPr>
          <p:spPr bwMode="auto">
            <a:xfrm flipV="1">
              <a:off x="2998" y="2580"/>
              <a:ext cx="883" cy="479"/>
            </a:xfrm>
            <a:prstGeom prst="line">
              <a:avLst/>
            </a:prstGeom>
            <a:noFill/>
            <a:ln w="28575">
              <a:solidFill>
                <a:srgbClr val="CC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92" name="Text Box 23">
              <a:extLst>
                <a:ext uri="{FF2B5EF4-FFF2-40B4-BE49-F238E27FC236}">
                  <a16:creationId xmlns:a16="http://schemas.microsoft.com/office/drawing/2014/main" id="{BDF0B946-2F1F-B54D-8334-894004430BEA}"/>
                </a:ext>
              </a:extLst>
            </p:cNvPr>
            <p:cNvSpPr txBox="1">
              <a:spLocks noChangeArrowheads="1"/>
            </p:cNvSpPr>
            <p:nvPr/>
          </p:nvSpPr>
          <p:spPr bwMode="auto">
            <a:xfrm rot="19907361">
              <a:off x="2942" y="2645"/>
              <a:ext cx="821"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600" b="0" i="0" u="none" strike="noStrike" kern="1200" cap="none" spc="0" normalizeH="0" baseline="0" noProof="0" dirty="0">
                  <a:ln>
                    <a:noFill/>
                  </a:ln>
                  <a:solidFill>
                    <a:srgbClr val="CC0000"/>
                  </a:solidFill>
                  <a:effectLst/>
                  <a:uLnTx/>
                  <a:uFillTx/>
                  <a:latin typeface="Calibri"/>
                  <a:ea typeface="ＭＳ Ｐゴシック" panose="020B0600070205080204" pitchFamily="34" charset="-128"/>
                  <a:cs typeface="+mn-cs"/>
                </a:rPr>
                <a:t>HTTP request</a:t>
              </a:r>
              <a:endParaRPr kumimoji="0" lang="en-US" altLang="en-US" sz="2400" b="0" i="0" u="none" strike="noStrike" kern="1200" cap="none" spc="0" normalizeH="0" baseline="0" noProof="0" dirty="0">
                <a:ln>
                  <a:noFill/>
                </a:ln>
                <a:solidFill>
                  <a:srgbClr val="CC0000"/>
                </a:solidFill>
                <a:effectLst/>
                <a:uLnTx/>
                <a:uFillTx/>
                <a:latin typeface="Calibri"/>
                <a:ea typeface="ＭＳ Ｐゴシック" panose="020B0600070205080204" pitchFamily="34" charset="-128"/>
                <a:cs typeface="+mn-cs"/>
              </a:endParaRPr>
            </a:p>
          </p:txBody>
        </p:sp>
      </p:grpSp>
      <p:grpSp>
        <p:nvGrpSpPr>
          <p:cNvPr id="93" name="Group 54">
            <a:extLst>
              <a:ext uri="{FF2B5EF4-FFF2-40B4-BE49-F238E27FC236}">
                <a16:creationId xmlns:a16="http://schemas.microsoft.com/office/drawing/2014/main" id="{0430DB37-F13E-FB4C-8461-73427AD15541}"/>
              </a:ext>
            </a:extLst>
          </p:cNvPr>
          <p:cNvGrpSpPr>
            <a:grpSpLocks/>
          </p:cNvGrpSpPr>
          <p:nvPr/>
        </p:nvGrpSpPr>
        <p:grpSpPr bwMode="auto">
          <a:xfrm>
            <a:off x="7054850" y="3932576"/>
            <a:ext cx="1487488" cy="785812"/>
            <a:chOff x="3030" y="2635"/>
            <a:chExt cx="937" cy="495"/>
          </a:xfrm>
        </p:grpSpPr>
        <p:sp>
          <p:nvSpPr>
            <p:cNvPr id="94" name="Line 20">
              <a:extLst>
                <a:ext uri="{FF2B5EF4-FFF2-40B4-BE49-F238E27FC236}">
                  <a16:creationId xmlns:a16="http://schemas.microsoft.com/office/drawing/2014/main" id="{68522646-1C6E-6141-85AF-6F21328BDB54}"/>
                </a:ext>
              </a:extLst>
            </p:cNvPr>
            <p:cNvSpPr>
              <a:spLocks noChangeShapeType="1"/>
            </p:cNvSpPr>
            <p:nvPr/>
          </p:nvSpPr>
          <p:spPr bwMode="auto">
            <a:xfrm flipH="1">
              <a:off x="3030" y="2635"/>
              <a:ext cx="884" cy="495"/>
            </a:xfrm>
            <a:prstGeom prst="line">
              <a:avLst/>
            </a:prstGeom>
            <a:noFill/>
            <a:ln w="28575">
              <a:solidFill>
                <a:srgbClr val="CC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95" name="Text Box 25">
              <a:extLst>
                <a:ext uri="{FF2B5EF4-FFF2-40B4-BE49-F238E27FC236}">
                  <a16:creationId xmlns:a16="http://schemas.microsoft.com/office/drawing/2014/main" id="{497C49B3-B78E-EF40-9F30-9D168B831D7B}"/>
                </a:ext>
              </a:extLst>
            </p:cNvPr>
            <p:cNvSpPr txBox="1">
              <a:spLocks noChangeArrowheads="1"/>
            </p:cNvSpPr>
            <p:nvPr/>
          </p:nvSpPr>
          <p:spPr bwMode="auto">
            <a:xfrm rot="19862217">
              <a:off x="3069" y="2846"/>
              <a:ext cx="898"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600" b="0" i="0" u="none" strike="noStrike" kern="1200" cap="none" spc="0" normalizeH="0" baseline="0" noProof="0" dirty="0">
                  <a:ln>
                    <a:noFill/>
                  </a:ln>
                  <a:solidFill>
                    <a:srgbClr val="CC0000"/>
                  </a:solidFill>
                  <a:effectLst/>
                  <a:uLnTx/>
                  <a:uFillTx/>
                  <a:latin typeface="Calibri"/>
                  <a:ea typeface="ＭＳ Ｐゴシック" panose="020B0600070205080204" pitchFamily="34" charset="-128"/>
                  <a:cs typeface="+mn-cs"/>
                </a:rPr>
                <a:t>HTTP response</a:t>
              </a:r>
              <a:endParaRPr kumimoji="0" lang="en-US" altLang="en-US" sz="2400" b="0" i="0" u="none" strike="noStrike" kern="1200" cap="none" spc="0" normalizeH="0" baseline="0" noProof="0" dirty="0">
                <a:ln>
                  <a:noFill/>
                </a:ln>
                <a:solidFill>
                  <a:srgbClr val="CC0000"/>
                </a:solidFill>
                <a:effectLst/>
                <a:uLnTx/>
                <a:uFillTx/>
                <a:latin typeface="Calibri"/>
                <a:ea typeface="ＭＳ Ｐゴシック" panose="020B0600070205080204" pitchFamily="34" charset="-128"/>
                <a:cs typeface="+mn-cs"/>
              </a:endParaRPr>
            </a:p>
          </p:txBody>
        </p:sp>
      </p:grpSp>
      <p:grpSp>
        <p:nvGrpSpPr>
          <p:cNvPr id="96" name="Group 49">
            <a:extLst>
              <a:ext uri="{FF2B5EF4-FFF2-40B4-BE49-F238E27FC236}">
                <a16:creationId xmlns:a16="http://schemas.microsoft.com/office/drawing/2014/main" id="{8EC23EE2-3572-4749-B83B-56A3E22AF760}"/>
              </a:ext>
            </a:extLst>
          </p:cNvPr>
          <p:cNvGrpSpPr>
            <a:grpSpLocks/>
          </p:cNvGrpSpPr>
          <p:nvPr/>
        </p:nvGrpSpPr>
        <p:grpSpPr bwMode="auto">
          <a:xfrm>
            <a:off x="7010400" y="2873713"/>
            <a:ext cx="3251200" cy="730250"/>
            <a:chOff x="3002" y="1979"/>
            <a:chExt cx="2048" cy="460"/>
          </a:xfrm>
        </p:grpSpPr>
        <p:sp>
          <p:nvSpPr>
            <p:cNvPr id="97" name="Freeform 18">
              <a:extLst>
                <a:ext uri="{FF2B5EF4-FFF2-40B4-BE49-F238E27FC236}">
                  <a16:creationId xmlns:a16="http://schemas.microsoft.com/office/drawing/2014/main" id="{B3BFA12B-AF52-444A-9C8D-FD235EBCD1CD}"/>
                </a:ext>
              </a:extLst>
            </p:cNvPr>
            <p:cNvSpPr>
              <a:spLocks/>
            </p:cNvSpPr>
            <p:nvPr/>
          </p:nvSpPr>
          <p:spPr bwMode="auto">
            <a:xfrm>
              <a:off x="3002" y="1979"/>
              <a:ext cx="2048" cy="460"/>
            </a:xfrm>
            <a:custGeom>
              <a:avLst/>
              <a:gdLst>
                <a:gd name="T0" fmla="*/ 0 w 2048"/>
                <a:gd name="T1" fmla="*/ 2 h 460"/>
                <a:gd name="T2" fmla="*/ 1011 w 2048"/>
                <a:gd name="T3" fmla="*/ 460 h 460"/>
                <a:gd name="T4" fmla="*/ 2048 w 2048"/>
                <a:gd name="T5" fmla="*/ 0 h 460"/>
                <a:gd name="T6" fmla="*/ 0 60000 65536"/>
                <a:gd name="T7" fmla="*/ 0 60000 65536"/>
                <a:gd name="T8" fmla="*/ 0 60000 65536"/>
                <a:gd name="T9" fmla="*/ 0 w 2048"/>
                <a:gd name="T10" fmla="*/ 0 h 460"/>
                <a:gd name="T11" fmla="*/ 2048 w 2048"/>
                <a:gd name="T12" fmla="*/ 460 h 460"/>
              </a:gdLst>
              <a:ahLst/>
              <a:cxnLst>
                <a:cxn ang="T6">
                  <a:pos x="T0" y="T1"/>
                </a:cxn>
                <a:cxn ang="T7">
                  <a:pos x="T2" y="T3"/>
                </a:cxn>
                <a:cxn ang="T8">
                  <a:pos x="T4" y="T5"/>
                </a:cxn>
              </a:cxnLst>
              <a:rect l="T9" t="T10" r="T11" b="T12"/>
              <a:pathLst>
                <a:path w="2048" h="460">
                  <a:moveTo>
                    <a:pt x="0" y="2"/>
                  </a:moveTo>
                  <a:lnTo>
                    <a:pt x="1011" y="460"/>
                  </a:lnTo>
                  <a:lnTo>
                    <a:pt x="2048" y="0"/>
                  </a:lnTo>
                </a:path>
              </a:pathLst>
            </a:custGeom>
            <a:noFill/>
            <a:ln w="28575">
              <a:solidFill>
                <a:srgbClr val="CC00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98" name="Text Box 22">
              <a:extLst>
                <a:ext uri="{FF2B5EF4-FFF2-40B4-BE49-F238E27FC236}">
                  <a16:creationId xmlns:a16="http://schemas.microsoft.com/office/drawing/2014/main" id="{5DC9736F-EB13-904A-A584-847C86859C20}"/>
                </a:ext>
              </a:extLst>
            </p:cNvPr>
            <p:cNvSpPr txBox="1">
              <a:spLocks noChangeArrowheads="1"/>
            </p:cNvSpPr>
            <p:nvPr/>
          </p:nvSpPr>
          <p:spPr bwMode="auto">
            <a:xfrm rot="1422049">
              <a:off x="3129" y="2005"/>
              <a:ext cx="821"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600" b="0" i="0" u="none" strike="noStrike" kern="1200" cap="none" spc="0" normalizeH="0" baseline="0" noProof="0" dirty="0">
                  <a:ln>
                    <a:noFill/>
                  </a:ln>
                  <a:solidFill>
                    <a:srgbClr val="CC0000"/>
                  </a:solidFill>
                  <a:effectLst/>
                  <a:uLnTx/>
                  <a:uFillTx/>
                  <a:latin typeface="Calibri"/>
                  <a:ea typeface="ＭＳ Ｐゴシック" panose="020B0600070205080204" pitchFamily="34" charset="-128"/>
                  <a:cs typeface="+mn-cs"/>
                </a:rPr>
                <a:t>HTTP request</a:t>
              </a:r>
              <a:endParaRPr kumimoji="0" lang="en-US" altLang="en-US" sz="2400" b="0" i="0" u="none" strike="noStrike" kern="1200" cap="none" spc="0" normalizeH="0" baseline="0" noProof="0" dirty="0">
                <a:ln>
                  <a:noFill/>
                </a:ln>
                <a:solidFill>
                  <a:srgbClr val="CC0000"/>
                </a:solidFill>
                <a:effectLst/>
                <a:uLnTx/>
                <a:uFillTx/>
                <a:latin typeface="Calibri"/>
                <a:ea typeface="ＭＳ Ｐゴシック" panose="020B0600070205080204" pitchFamily="34" charset="-128"/>
                <a:cs typeface="+mn-cs"/>
              </a:endParaRPr>
            </a:p>
          </p:txBody>
        </p:sp>
        <p:sp>
          <p:nvSpPr>
            <p:cNvPr id="99" name="Text Box 45">
              <a:extLst>
                <a:ext uri="{FF2B5EF4-FFF2-40B4-BE49-F238E27FC236}">
                  <a16:creationId xmlns:a16="http://schemas.microsoft.com/office/drawing/2014/main" id="{5F201396-3496-B54A-87C0-83E69A7B8703}"/>
                </a:ext>
              </a:extLst>
            </p:cNvPr>
            <p:cNvSpPr txBox="1">
              <a:spLocks noChangeArrowheads="1"/>
            </p:cNvSpPr>
            <p:nvPr/>
          </p:nvSpPr>
          <p:spPr bwMode="auto">
            <a:xfrm rot="20180032">
              <a:off x="4160" y="2015"/>
              <a:ext cx="821"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600" b="0" i="0" u="none" strike="noStrike" kern="1200" cap="none" spc="0" normalizeH="0" baseline="0" noProof="0" dirty="0">
                  <a:ln>
                    <a:noFill/>
                  </a:ln>
                  <a:solidFill>
                    <a:srgbClr val="CC0000"/>
                  </a:solidFill>
                  <a:effectLst/>
                  <a:uLnTx/>
                  <a:uFillTx/>
                  <a:latin typeface="Calibri"/>
                  <a:ea typeface="ＭＳ Ｐゴシック" panose="020B0600070205080204" pitchFamily="34" charset="-128"/>
                  <a:cs typeface="+mn-cs"/>
                </a:rPr>
                <a:t>HTTP request</a:t>
              </a:r>
              <a:endParaRPr kumimoji="0" lang="en-US" altLang="en-US" sz="2400" b="0" i="0" u="none" strike="noStrike" kern="1200" cap="none" spc="0" normalizeH="0" baseline="0" noProof="0" dirty="0">
                <a:ln>
                  <a:noFill/>
                </a:ln>
                <a:solidFill>
                  <a:srgbClr val="CC0000"/>
                </a:solidFill>
                <a:effectLst/>
                <a:uLnTx/>
                <a:uFillTx/>
                <a:latin typeface="Calibri"/>
                <a:ea typeface="ＭＳ Ｐゴシック" panose="020B0600070205080204" pitchFamily="34" charset="-128"/>
                <a:cs typeface="+mn-cs"/>
              </a:endParaRPr>
            </a:p>
          </p:txBody>
        </p:sp>
      </p:grpSp>
      <p:sp>
        <p:nvSpPr>
          <p:cNvPr id="101" name="Text Box 48">
            <a:extLst>
              <a:ext uri="{FF2B5EF4-FFF2-40B4-BE49-F238E27FC236}">
                <a16:creationId xmlns:a16="http://schemas.microsoft.com/office/drawing/2014/main" id="{53C0E2C7-E328-094F-86C2-7FF28BDF952E}"/>
              </a:ext>
            </a:extLst>
          </p:cNvPr>
          <p:cNvSpPr txBox="1">
            <a:spLocks noChangeArrowheads="1"/>
          </p:cNvSpPr>
          <p:nvPr/>
        </p:nvSpPr>
        <p:spPr bwMode="auto">
          <a:xfrm>
            <a:off x="10281826" y="3292132"/>
            <a:ext cx="708848" cy="5355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altLang="en-US" sz="16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origin </a:t>
            </a:r>
          </a:p>
          <a:p>
            <a:pPr marL="0" marR="0" lvl="0" indent="0" algn="ctr" defTabSz="914400" rtl="0" eaLnBrk="1" fontAlgn="auto" latinLnBrk="0" hangingPunct="1">
              <a:lnSpc>
                <a:spcPct val="80000"/>
              </a:lnSpc>
              <a:spcBef>
                <a:spcPct val="0"/>
              </a:spcBef>
              <a:spcAft>
                <a:spcPts val="0"/>
              </a:spcAft>
              <a:buClrTx/>
              <a:buSzTx/>
              <a:buFontTx/>
              <a:buNone/>
              <a:tabLst/>
              <a:defRPr/>
            </a:pPr>
            <a:r>
              <a:rPr kumimoji="0" lang="en-US" altLang="en-US" sz="16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server</a:t>
            </a:r>
            <a:endParaRPr kumimoji="0" lang="en-US" altLang="en-US" sz="24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pic>
        <p:nvPicPr>
          <p:cNvPr id="103" name="Picture 56">
            <a:extLst>
              <a:ext uri="{FF2B5EF4-FFF2-40B4-BE49-F238E27FC236}">
                <a16:creationId xmlns:a16="http://schemas.microsoft.com/office/drawing/2014/main" id="{D1860A46-FB8D-2145-A291-FDFCD300B20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42588" y="2381588"/>
            <a:ext cx="527050" cy="43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4" name="Group 60">
            <a:extLst>
              <a:ext uri="{FF2B5EF4-FFF2-40B4-BE49-F238E27FC236}">
                <a16:creationId xmlns:a16="http://schemas.microsoft.com/office/drawing/2014/main" id="{1E55489F-3411-D147-A30E-37C79E67D16D}"/>
              </a:ext>
            </a:extLst>
          </p:cNvPr>
          <p:cNvGrpSpPr>
            <a:grpSpLocks/>
          </p:cNvGrpSpPr>
          <p:nvPr/>
        </p:nvGrpSpPr>
        <p:grpSpPr bwMode="auto">
          <a:xfrm>
            <a:off x="6237288" y="2421276"/>
            <a:ext cx="4110038" cy="1814512"/>
            <a:chOff x="2515" y="1687"/>
            <a:chExt cx="2589" cy="1143"/>
          </a:xfrm>
        </p:grpSpPr>
        <p:sp>
          <p:nvSpPr>
            <p:cNvPr id="105" name="Freeform 44">
              <a:extLst>
                <a:ext uri="{FF2B5EF4-FFF2-40B4-BE49-F238E27FC236}">
                  <a16:creationId xmlns:a16="http://schemas.microsoft.com/office/drawing/2014/main" id="{AD023CD7-2DF4-0047-A0A8-EE7C8FDF2AD7}"/>
                </a:ext>
              </a:extLst>
            </p:cNvPr>
            <p:cNvSpPr>
              <a:spLocks/>
            </p:cNvSpPr>
            <p:nvPr/>
          </p:nvSpPr>
          <p:spPr bwMode="auto">
            <a:xfrm>
              <a:off x="2985" y="2026"/>
              <a:ext cx="2119" cy="476"/>
            </a:xfrm>
            <a:custGeom>
              <a:avLst/>
              <a:gdLst>
                <a:gd name="T0" fmla="*/ 2119 w 2119"/>
                <a:gd name="T1" fmla="*/ 0 h 476"/>
                <a:gd name="T2" fmla="*/ 1020 w 2119"/>
                <a:gd name="T3" fmla="*/ 476 h 476"/>
                <a:gd name="T4" fmla="*/ 0 w 2119"/>
                <a:gd name="T5" fmla="*/ 8 h 476"/>
                <a:gd name="T6" fmla="*/ 0 60000 65536"/>
                <a:gd name="T7" fmla="*/ 0 60000 65536"/>
                <a:gd name="T8" fmla="*/ 0 60000 65536"/>
                <a:gd name="T9" fmla="*/ 0 w 2119"/>
                <a:gd name="T10" fmla="*/ 0 h 476"/>
                <a:gd name="T11" fmla="*/ 2119 w 2119"/>
                <a:gd name="T12" fmla="*/ 476 h 476"/>
              </a:gdLst>
              <a:ahLst/>
              <a:cxnLst>
                <a:cxn ang="T6">
                  <a:pos x="T0" y="T1"/>
                </a:cxn>
                <a:cxn ang="T7">
                  <a:pos x="T2" y="T3"/>
                </a:cxn>
                <a:cxn ang="T8">
                  <a:pos x="T4" y="T5"/>
                </a:cxn>
              </a:cxnLst>
              <a:rect l="T9" t="T10" r="T11" b="T12"/>
              <a:pathLst>
                <a:path w="2119" h="476">
                  <a:moveTo>
                    <a:pt x="2119" y="0"/>
                  </a:moveTo>
                  <a:lnTo>
                    <a:pt x="1020" y="476"/>
                  </a:lnTo>
                  <a:lnTo>
                    <a:pt x="0" y="8"/>
                  </a:lnTo>
                </a:path>
              </a:pathLst>
            </a:custGeom>
            <a:noFill/>
            <a:ln w="28575">
              <a:solidFill>
                <a:srgbClr val="CC00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06" name="Text Box 24">
              <a:extLst>
                <a:ext uri="{FF2B5EF4-FFF2-40B4-BE49-F238E27FC236}">
                  <a16:creationId xmlns:a16="http://schemas.microsoft.com/office/drawing/2014/main" id="{3A73F75B-5403-E34F-8197-7456A76E7D33}"/>
                </a:ext>
              </a:extLst>
            </p:cNvPr>
            <p:cNvSpPr txBox="1">
              <a:spLocks noChangeArrowheads="1"/>
            </p:cNvSpPr>
            <p:nvPr/>
          </p:nvSpPr>
          <p:spPr bwMode="auto">
            <a:xfrm rot="1411598">
              <a:off x="2963" y="2243"/>
              <a:ext cx="898"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600" b="0" i="0" u="none" strike="noStrike" kern="1200" cap="none" spc="0" normalizeH="0" baseline="0" noProof="0" dirty="0">
                  <a:ln>
                    <a:noFill/>
                  </a:ln>
                  <a:solidFill>
                    <a:srgbClr val="CC0000"/>
                  </a:solidFill>
                  <a:effectLst/>
                  <a:uLnTx/>
                  <a:uFillTx/>
                  <a:latin typeface="Calibri"/>
                  <a:ea typeface="ＭＳ Ｐゴシック" panose="020B0600070205080204" pitchFamily="34" charset="-128"/>
                  <a:cs typeface="+mn-cs"/>
                </a:rPr>
                <a:t>HTTP response</a:t>
              </a:r>
              <a:endParaRPr kumimoji="0" lang="en-US" altLang="en-US" sz="2400" b="0" i="0" u="none" strike="noStrike" kern="1200" cap="none" spc="0" normalizeH="0" baseline="0" noProof="0" dirty="0">
                <a:ln>
                  <a:noFill/>
                </a:ln>
                <a:solidFill>
                  <a:srgbClr val="CC0000"/>
                </a:solidFill>
                <a:effectLst/>
                <a:uLnTx/>
                <a:uFillTx/>
                <a:latin typeface="Calibri"/>
                <a:ea typeface="ＭＳ Ｐゴシック" panose="020B0600070205080204" pitchFamily="34" charset="-128"/>
                <a:cs typeface="+mn-cs"/>
              </a:endParaRPr>
            </a:p>
          </p:txBody>
        </p:sp>
        <p:sp>
          <p:nvSpPr>
            <p:cNvPr id="107" name="Text Box 46">
              <a:extLst>
                <a:ext uri="{FF2B5EF4-FFF2-40B4-BE49-F238E27FC236}">
                  <a16:creationId xmlns:a16="http://schemas.microsoft.com/office/drawing/2014/main" id="{84D34D31-F002-7644-A66C-387CC45D7E5C}"/>
                </a:ext>
              </a:extLst>
            </p:cNvPr>
            <p:cNvSpPr txBox="1">
              <a:spLocks noChangeArrowheads="1"/>
            </p:cNvSpPr>
            <p:nvPr/>
          </p:nvSpPr>
          <p:spPr bwMode="auto">
            <a:xfrm rot="20184211">
              <a:off x="4193" y="2231"/>
              <a:ext cx="898"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600" b="0" i="0" u="none" strike="noStrike" kern="1200" cap="none" spc="0" normalizeH="0" baseline="0" noProof="0" dirty="0">
                  <a:ln>
                    <a:noFill/>
                  </a:ln>
                  <a:solidFill>
                    <a:srgbClr val="CC0000"/>
                  </a:solidFill>
                  <a:effectLst/>
                  <a:uLnTx/>
                  <a:uFillTx/>
                  <a:latin typeface="Calibri"/>
                  <a:ea typeface="ＭＳ Ｐゴシック" panose="020B0600070205080204" pitchFamily="34" charset="-128"/>
                  <a:cs typeface="+mn-cs"/>
                </a:rPr>
                <a:t>HTTP response</a:t>
              </a:r>
              <a:endParaRPr kumimoji="0" lang="en-US" altLang="en-US" sz="2400" b="0" i="0" u="none" strike="noStrike" kern="1200" cap="none" spc="0" normalizeH="0" baseline="0" noProof="0" dirty="0">
                <a:ln>
                  <a:noFill/>
                </a:ln>
                <a:solidFill>
                  <a:srgbClr val="CC0000"/>
                </a:solidFill>
                <a:effectLst/>
                <a:uLnTx/>
                <a:uFillTx/>
                <a:latin typeface="Calibri"/>
                <a:ea typeface="ＭＳ Ｐゴシック" panose="020B0600070205080204" pitchFamily="34" charset="-128"/>
                <a:cs typeface="+mn-cs"/>
              </a:endParaRPr>
            </a:p>
          </p:txBody>
        </p:sp>
        <p:pic>
          <p:nvPicPr>
            <p:cNvPr id="108" name="Picture 57">
              <a:extLst>
                <a:ext uri="{FF2B5EF4-FFF2-40B4-BE49-F238E27FC236}">
                  <a16:creationId xmlns:a16="http://schemas.microsoft.com/office/drawing/2014/main" id="{AAE983CF-984C-9D4D-815F-5073893D27C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79" y="2557"/>
              <a:ext cx="332" cy="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 name="Picture 59">
              <a:extLst>
                <a:ext uri="{FF2B5EF4-FFF2-40B4-BE49-F238E27FC236}">
                  <a16:creationId xmlns:a16="http://schemas.microsoft.com/office/drawing/2014/main" id="{24961BA7-6903-124E-955A-AEDC5B6FBEF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15" y="1687"/>
              <a:ext cx="332" cy="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10" name="Picture 61">
            <a:extLst>
              <a:ext uri="{FF2B5EF4-FFF2-40B4-BE49-F238E27FC236}">
                <a16:creationId xmlns:a16="http://schemas.microsoft.com/office/drawing/2014/main" id="{DB808EFC-F790-0C46-B5F2-BCC2B49C45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84913" y="4362788"/>
            <a:ext cx="527050" cy="43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26994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81">
                                            <p:txEl>
                                              <p:pRg st="0" end="0"/>
                                            </p:txEl>
                                          </p:spTgt>
                                        </p:tgtEl>
                                        <p:attrNameLst>
                                          <p:attrName>style.visibility</p:attrName>
                                        </p:attrNameLst>
                                      </p:cBhvr>
                                      <p:to>
                                        <p:strVal val="visible"/>
                                      </p:to>
                                    </p:set>
                                    <p:animEffect transition="in" filter="dissolve">
                                      <p:cBhvr>
                                        <p:cTn id="7" dur="500"/>
                                        <p:tgtEl>
                                          <p:spTgt spid="81">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dissolve">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81">
                                            <p:txEl>
                                              <p:pRg st="1" end="1"/>
                                            </p:txEl>
                                          </p:spTgt>
                                        </p:tgtEl>
                                        <p:attrNameLst>
                                          <p:attrName>style.visibility</p:attrName>
                                        </p:attrNameLst>
                                      </p:cBhvr>
                                      <p:to>
                                        <p:strVal val="visible"/>
                                      </p:to>
                                    </p:set>
                                    <p:animEffect transition="in" filter="dissolve">
                                      <p:cBhvr>
                                        <p:cTn id="15" dur="500"/>
                                        <p:tgtEl>
                                          <p:spTgt spid="81">
                                            <p:txEl>
                                              <p:pRg st="1" end="1"/>
                                            </p:txEl>
                                          </p:spTgt>
                                        </p:tgtEl>
                                      </p:cBhvr>
                                    </p:animEffect>
                                  </p:childTnLst>
                                </p:cTn>
                              </p:par>
                              <p:par>
                                <p:cTn id="16" presetID="9" presetClass="entr" presetSubtype="0" fill="hold" nodeType="withEffect">
                                  <p:stCondLst>
                                    <p:cond delay="0"/>
                                  </p:stCondLst>
                                  <p:childTnLst>
                                    <p:set>
                                      <p:cBhvr>
                                        <p:cTn id="17" dur="1" fill="hold">
                                          <p:stCondLst>
                                            <p:cond delay="0"/>
                                          </p:stCondLst>
                                        </p:cTn>
                                        <p:tgtEl>
                                          <p:spTgt spid="81">
                                            <p:txEl>
                                              <p:pRg st="2" end="2"/>
                                            </p:txEl>
                                          </p:spTgt>
                                        </p:tgtEl>
                                        <p:attrNameLst>
                                          <p:attrName>style.visibility</p:attrName>
                                        </p:attrNameLst>
                                      </p:cBhvr>
                                      <p:to>
                                        <p:strVal val="visible"/>
                                      </p:to>
                                    </p:set>
                                    <p:animEffect transition="in" filter="dissolve">
                                      <p:cBhvr>
                                        <p:cTn id="18" dur="500"/>
                                        <p:tgtEl>
                                          <p:spTgt spid="81">
                                            <p:txEl>
                                              <p:pRg st="2" end="2"/>
                                            </p:txEl>
                                          </p:spTgt>
                                        </p:tgtEl>
                                      </p:cBhvr>
                                    </p:animEffect>
                                  </p:childTnLst>
                                </p:cTn>
                              </p:par>
                              <p:par>
                                <p:cTn id="19" presetID="9" presetClass="entr" presetSubtype="0" fill="hold" nodeType="withEffect">
                                  <p:stCondLst>
                                    <p:cond delay="0"/>
                                  </p:stCondLst>
                                  <p:childTnLst>
                                    <p:set>
                                      <p:cBhvr>
                                        <p:cTn id="20" dur="1" fill="hold">
                                          <p:stCondLst>
                                            <p:cond delay="0"/>
                                          </p:stCondLst>
                                        </p:cTn>
                                        <p:tgtEl>
                                          <p:spTgt spid="81">
                                            <p:txEl>
                                              <p:pRg st="3" end="3"/>
                                            </p:txEl>
                                          </p:spTgt>
                                        </p:tgtEl>
                                        <p:attrNameLst>
                                          <p:attrName>style.visibility</p:attrName>
                                        </p:attrNameLst>
                                      </p:cBhvr>
                                      <p:to>
                                        <p:strVal val="visible"/>
                                      </p:to>
                                    </p:set>
                                    <p:animEffect transition="in" filter="dissolve">
                                      <p:cBhvr>
                                        <p:cTn id="21" dur="500"/>
                                        <p:tgtEl>
                                          <p:spTgt spid="81">
                                            <p:txEl>
                                              <p:pRg st="3" end="3"/>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96"/>
                                        </p:tgtEl>
                                        <p:attrNameLst>
                                          <p:attrName>style.visibility</p:attrName>
                                        </p:attrNameLst>
                                      </p:cBhvr>
                                      <p:to>
                                        <p:strVal val="visible"/>
                                      </p:to>
                                    </p:set>
                                    <p:animEffect transition="in" filter="wipe(left)">
                                      <p:cBhvr>
                                        <p:cTn id="26" dur="1000"/>
                                        <p:tgtEl>
                                          <p:spTgt spid="96"/>
                                        </p:tgtEl>
                                      </p:cBhvr>
                                    </p:animEffect>
                                  </p:childTnLst>
                                </p:cTn>
                              </p:par>
                            </p:childTnLst>
                          </p:cTn>
                        </p:par>
                        <p:par>
                          <p:cTn id="27" fill="hold">
                            <p:stCondLst>
                              <p:cond delay="1000"/>
                            </p:stCondLst>
                            <p:childTnLst>
                              <p:par>
                                <p:cTn id="28" presetID="22" presetClass="entr" presetSubtype="2" fill="hold" nodeType="afterEffect">
                                  <p:stCondLst>
                                    <p:cond delay="0"/>
                                  </p:stCondLst>
                                  <p:childTnLst>
                                    <p:set>
                                      <p:cBhvr>
                                        <p:cTn id="29" dur="1" fill="hold">
                                          <p:stCondLst>
                                            <p:cond delay="0"/>
                                          </p:stCondLst>
                                        </p:cTn>
                                        <p:tgtEl>
                                          <p:spTgt spid="104"/>
                                        </p:tgtEl>
                                        <p:attrNameLst>
                                          <p:attrName>style.visibility</p:attrName>
                                        </p:attrNameLst>
                                      </p:cBhvr>
                                      <p:to>
                                        <p:strVal val="visible"/>
                                      </p:to>
                                    </p:set>
                                    <p:animEffect transition="in" filter="wipe(right)">
                                      <p:cBhvr>
                                        <p:cTn id="30" dur="1000"/>
                                        <p:tgtEl>
                                          <p:spTgt spid="104"/>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86"/>
                                        </p:tgtEl>
                                        <p:attrNameLst>
                                          <p:attrName>style.visibility</p:attrName>
                                        </p:attrNameLst>
                                      </p:cBhvr>
                                      <p:to>
                                        <p:strVal val="visible"/>
                                      </p:to>
                                    </p:set>
                                    <p:animEffect transition="in" filter="wipe(left)">
                                      <p:cBhvr>
                                        <p:cTn id="35" dur="1000"/>
                                        <p:tgtEl>
                                          <p:spTgt spid="86"/>
                                        </p:tgtEl>
                                      </p:cBhvr>
                                    </p:animEffect>
                                  </p:childTnLst>
                                </p:cTn>
                              </p:par>
                            </p:childTnLst>
                          </p:cTn>
                        </p:par>
                        <p:par>
                          <p:cTn id="36" fill="hold">
                            <p:stCondLst>
                              <p:cond delay="1000"/>
                            </p:stCondLst>
                            <p:childTnLst>
                              <p:par>
                                <p:cTn id="37" presetID="22" presetClass="entr" presetSubtype="2" fill="hold" nodeType="afterEffect">
                                  <p:stCondLst>
                                    <p:cond delay="0"/>
                                  </p:stCondLst>
                                  <p:childTnLst>
                                    <p:set>
                                      <p:cBhvr>
                                        <p:cTn id="38" dur="1" fill="hold">
                                          <p:stCondLst>
                                            <p:cond delay="0"/>
                                          </p:stCondLst>
                                        </p:cTn>
                                        <p:tgtEl>
                                          <p:spTgt spid="93"/>
                                        </p:tgtEl>
                                        <p:attrNameLst>
                                          <p:attrName>style.visibility</p:attrName>
                                        </p:attrNameLst>
                                      </p:cBhvr>
                                      <p:to>
                                        <p:strVal val="visible"/>
                                      </p:to>
                                    </p:set>
                                    <p:animEffect transition="in" filter="wipe(right)">
                                      <p:cBhvr>
                                        <p:cTn id="39" dur="1000"/>
                                        <p:tgtEl>
                                          <p:spTgt spid="93"/>
                                        </p:tgtEl>
                                      </p:cBhvr>
                                    </p:animEffect>
                                  </p:childTnLst>
                                </p:cTn>
                              </p:par>
                            </p:childTnLst>
                          </p:cTn>
                        </p:par>
                        <p:par>
                          <p:cTn id="40" fill="hold">
                            <p:stCondLst>
                              <p:cond delay="2000"/>
                            </p:stCondLst>
                            <p:childTnLst>
                              <p:par>
                                <p:cTn id="41" presetID="22" presetClass="entr" presetSubtype="2" fill="hold" nodeType="afterEffect">
                                  <p:stCondLst>
                                    <p:cond delay="0"/>
                                  </p:stCondLst>
                                  <p:childTnLst>
                                    <p:set>
                                      <p:cBhvr>
                                        <p:cTn id="42" dur="1" fill="hold">
                                          <p:stCondLst>
                                            <p:cond delay="0"/>
                                          </p:stCondLst>
                                        </p:cTn>
                                        <p:tgtEl>
                                          <p:spTgt spid="110"/>
                                        </p:tgtEl>
                                        <p:attrNameLst>
                                          <p:attrName>style.visibility</p:attrName>
                                        </p:attrNameLst>
                                      </p:cBhvr>
                                      <p:to>
                                        <p:strVal val="visible"/>
                                      </p:to>
                                    </p:set>
                                    <p:animEffect transition="in" filter="wipe(right)">
                                      <p:cBhvr>
                                        <p:cTn id="43" dur="1000"/>
                                        <p:tgtEl>
                                          <p:spTgt spid="1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247BCAC2-4B0D-C24F-A1AA-5CFB26132E0B}"/>
              </a:ext>
            </a:extLst>
          </p:cNvPr>
          <p:cNvSpPr>
            <a:spLocks noGrp="1"/>
          </p:cNvSpPr>
          <p:nvPr>
            <p:ph type="title"/>
          </p:nvPr>
        </p:nvSpPr>
        <p:spPr>
          <a:xfrm>
            <a:off x="798691" y="379879"/>
            <a:ext cx="10515600" cy="894622"/>
          </a:xfrm>
        </p:spPr>
        <p:txBody>
          <a:bodyPr>
            <a:normAutofit/>
          </a:bodyPr>
          <a:lstStyle/>
          <a:p>
            <a:r>
              <a:rPr lang="en-US" sz="4400" dirty="0">
                <a:ea typeface="ＭＳ Ｐゴシック" panose="020B0600070205080204" pitchFamily="34" charset="-128"/>
              </a:rPr>
              <a:t>Web caches (aka proxy servers)</a:t>
            </a:r>
            <a:endParaRPr lang="en-US" sz="4400" dirty="0"/>
          </a:p>
        </p:txBody>
      </p:sp>
      <p:sp>
        <p:nvSpPr>
          <p:cNvPr id="144" name="Rectangle 3">
            <a:extLst>
              <a:ext uri="{FF2B5EF4-FFF2-40B4-BE49-F238E27FC236}">
                <a16:creationId xmlns:a16="http://schemas.microsoft.com/office/drawing/2014/main" id="{7B8521C1-7DCD-9344-8BCE-E617E0E93A48}"/>
              </a:ext>
            </a:extLst>
          </p:cNvPr>
          <p:cNvSpPr txBox="1">
            <a:spLocks noChangeArrowheads="1"/>
          </p:cNvSpPr>
          <p:nvPr/>
        </p:nvSpPr>
        <p:spPr>
          <a:xfrm>
            <a:off x="600308" y="1534695"/>
            <a:ext cx="4752277" cy="2134937"/>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07988" marR="0" lvl="0" indent="-277813"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Web cache acts as both client and server</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server for original requesting client</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client to origin server</a:t>
            </a:r>
          </a:p>
        </p:txBody>
      </p:sp>
      <p:sp>
        <p:nvSpPr>
          <p:cNvPr id="145" name="Rectangle 4">
            <a:extLst>
              <a:ext uri="{FF2B5EF4-FFF2-40B4-BE49-F238E27FC236}">
                <a16:creationId xmlns:a16="http://schemas.microsoft.com/office/drawing/2014/main" id="{F6AE5A0B-A69D-B948-BD0F-B69E446252C4}"/>
              </a:ext>
            </a:extLst>
          </p:cNvPr>
          <p:cNvSpPr txBox="1">
            <a:spLocks noChangeArrowheads="1"/>
          </p:cNvSpPr>
          <p:nvPr/>
        </p:nvSpPr>
        <p:spPr>
          <a:xfrm>
            <a:off x="5544015" y="1534695"/>
            <a:ext cx="6047678" cy="4648200"/>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kumimoji="0" lang="en-US" altLang="en-US" sz="3200" b="0" i="1" u="none" strike="noStrike" kern="1200" cap="none" spc="0" normalizeH="0" baseline="0" noProof="0" dirty="0">
                <a:ln>
                  <a:noFill/>
                </a:ln>
                <a:solidFill>
                  <a:srgbClr val="CC0000"/>
                </a:solidFill>
                <a:effectLst/>
                <a:uLnTx/>
                <a:uFillTx/>
                <a:latin typeface="Calibri"/>
                <a:ea typeface="ＭＳ Ｐゴシック" panose="020B0600070205080204" pitchFamily="34" charset="-128"/>
                <a:cs typeface="+mn-cs"/>
              </a:rPr>
              <a:t>Why </a:t>
            </a:r>
            <a:r>
              <a:rPr kumimoji="0" lang="en-US" altLang="en-US" sz="32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Web caching?</a:t>
            </a:r>
          </a:p>
          <a:p>
            <a:pPr marL="407988" marR="0" lvl="0" indent="-287338"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32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reduce response time for client request </a:t>
            </a:r>
          </a:p>
          <a:p>
            <a:pPr marL="750888" marR="0" lvl="1" indent="-287338"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cache is closer to client</a:t>
            </a:r>
          </a:p>
          <a:p>
            <a:pPr marL="407988" marR="0" lvl="0" indent="-287338"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32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reduce traffic on an institution</a:t>
            </a:r>
            <a:r>
              <a:rPr kumimoji="0" lang="en-US" altLang="ja-JP" sz="32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’s access link</a:t>
            </a:r>
          </a:p>
          <a:p>
            <a:pPr marL="407988" marR="0" lvl="0" indent="-287338"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32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Internet is dense with caches </a:t>
            </a:r>
          </a:p>
          <a:p>
            <a:pPr marL="750888" marR="0" lvl="1" indent="-287338"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enables “</a:t>
            </a:r>
            <a:r>
              <a:rPr kumimoji="0" lang="en-US" altLang="ja-JP"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poor” content providers to more effectively deliver content</a:t>
            </a:r>
            <a:endPar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grpSp>
        <p:nvGrpSpPr>
          <p:cNvPr id="5" name="Group 4">
            <a:extLst>
              <a:ext uri="{FF2B5EF4-FFF2-40B4-BE49-F238E27FC236}">
                <a16:creationId xmlns:a16="http://schemas.microsoft.com/office/drawing/2014/main" id="{8078A0BA-EA92-E84B-9D25-74AB5B584F39}"/>
              </a:ext>
            </a:extLst>
          </p:cNvPr>
          <p:cNvGrpSpPr/>
          <p:nvPr/>
        </p:nvGrpSpPr>
        <p:grpSpPr>
          <a:xfrm>
            <a:off x="632391" y="3810000"/>
            <a:ext cx="4798594" cy="2217821"/>
            <a:chOff x="632391" y="3810000"/>
            <a:chExt cx="4798594" cy="2217821"/>
          </a:xfrm>
        </p:grpSpPr>
        <p:pic>
          <p:nvPicPr>
            <p:cNvPr id="2" name="Picture 1">
              <a:extLst>
                <a:ext uri="{FF2B5EF4-FFF2-40B4-BE49-F238E27FC236}">
                  <a16:creationId xmlns:a16="http://schemas.microsoft.com/office/drawing/2014/main" id="{A367C1AB-A47E-5446-99C0-0905B5F0557E}"/>
                </a:ext>
              </a:extLst>
            </p:cNvPr>
            <p:cNvPicPr>
              <a:picLocks noChangeAspect="1"/>
            </p:cNvPicPr>
            <p:nvPr/>
          </p:nvPicPr>
          <p:blipFill>
            <a:blip r:embed="rId3"/>
            <a:stretch>
              <a:fillRect/>
            </a:stretch>
          </p:blipFill>
          <p:spPr>
            <a:xfrm>
              <a:off x="1065462" y="5015497"/>
              <a:ext cx="4324685" cy="452126"/>
            </a:xfrm>
            <a:prstGeom prst="rect">
              <a:avLst/>
            </a:prstGeom>
          </p:spPr>
        </p:pic>
        <p:pic>
          <p:nvPicPr>
            <p:cNvPr id="4" name="Picture 3">
              <a:extLst>
                <a:ext uri="{FF2B5EF4-FFF2-40B4-BE49-F238E27FC236}">
                  <a16:creationId xmlns:a16="http://schemas.microsoft.com/office/drawing/2014/main" id="{BCCF5707-C36A-2B44-B3DE-6F31EEC700EE}"/>
                </a:ext>
              </a:extLst>
            </p:cNvPr>
            <p:cNvPicPr>
              <a:picLocks noChangeAspect="1"/>
            </p:cNvPicPr>
            <p:nvPr/>
          </p:nvPicPr>
          <p:blipFill>
            <a:blip r:embed="rId4"/>
            <a:stretch>
              <a:fillRect/>
            </a:stretch>
          </p:blipFill>
          <p:spPr>
            <a:xfrm>
              <a:off x="1066130" y="5587331"/>
              <a:ext cx="4364855" cy="440490"/>
            </a:xfrm>
            <a:prstGeom prst="rect">
              <a:avLst/>
            </a:prstGeom>
          </p:spPr>
        </p:pic>
        <p:sp>
          <p:nvSpPr>
            <p:cNvPr id="8" name="Rectangle 3">
              <a:extLst>
                <a:ext uri="{FF2B5EF4-FFF2-40B4-BE49-F238E27FC236}">
                  <a16:creationId xmlns:a16="http://schemas.microsoft.com/office/drawing/2014/main" id="{9E701FCD-5285-BE4B-BD4D-92A5F9D53E04}"/>
                </a:ext>
              </a:extLst>
            </p:cNvPr>
            <p:cNvSpPr txBox="1">
              <a:spLocks noChangeArrowheads="1"/>
            </p:cNvSpPr>
            <p:nvPr/>
          </p:nvSpPr>
          <p:spPr>
            <a:xfrm>
              <a:off x="632391" y="3810000"/>
              <a:ext cx="4757756" cy="1327484"/>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07988" marR="0" lvl="0" indent="-277813"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server tells cache about object’s allowable caching in response header:</a:t>
              </a:r>
            </a:p>
          </p:txBody>
        </p:sp>
      </p:grpSp>
    </p:spTree>
    <p:extLst>
      <p:ext uri="{BB962C8B-B14F-4D97-AF65-F5344CB8AC3E}">
        <p14:creationId xmlns:p14="http://schemas.microsoft.com/office/powerpoint/2010/main" val="2133054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45">
                                            <p:txEl>
                                              <p:pRg st="0" end="0"/>
                                            </p:txEl>
                                          </p:spTgt>
                                        </p:tgtEl>
                                        <p:attrNameLst>
                                          <p:attrName>style.visibility</p:attrName>
                                        </p:attrNameLst>
                                      </p:cBhvr>
                                      <p:to>
                                        <p:strVal val="visible"/>
                                      </p:to>
                                    </p:set>
                                    <p:animEffect transition="in" filter="dissolve">
                                      <p:cBhvr>
                                        <p:cTn id="12" dur="500"/>
                                        <p:tgtEl>
                                          <p:spTgt spid="14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45">
                                            <p:txEl>
                                              <p:pRg st="1" end="1"/>
                                            </p:txEl>
                                          </p:spTgt>
                                        </p:tgtEl>
                                        <p:attrNameLst>
                                          <p:attrName>style.visibility</p:attrName>
                                        </p:attrNameLst>
                                      </p:cBhvr>
                                      <p:to>
                                        <p:strVal val="visible"/>
                                      </p:to>
                                    </p:set>
                                    <p:animEffect transition="in" filter="dissolve">
                                      <p:cBhvr>
                                        <p:cTn id="17" dur="500"/>
                                        <p:tgtEl>
                                          <p:spTgt spid="145">
                                            <p:txEl>
                                              <p:pRg st="1" end="1"/>
                                            </p:txEl>
                                          </p:spTgt>
                                        </p:tgtEl>
                                      </p:cBhvr>
                                    </p:animEffect>
                                  </p:childTnLst>
                                </p:cTn>
                              </p:par>
                              <p:par>
                                <p:cTn id="18" presetID="9" presetClass="entr" presetSubtype="0" fill="hold" grpId="0" nodeType="withEffect">
                                  <p:stCondLst>
                                    <p:cond delay="0"/>
                                  </p:stCondLst>
                                  <p:childTnLst>
                                    <p:set>
                                      <p:cBhvr>
                                        <p:cTn id="19" dur="1" fill="hold">
                                          <p:stCondLst>
                                            <p:cond delay="0"/>
                                          </p:stCondLst>
                                        </p:cTn>
                                        <p:tgtEl>
                                          <p:spTgt spid="145">
                                            <p:txEl>
                                              <p:pRg st="2" end="2"/>
                                            </p:txEl>
                                          </p:spTgt>
                                        </p:tgtEl>
                                        <p:attrNameLst>
                                          <p:attrName>style.visibility</p:attrName>
                                        </p:attrNameLst>
                                      </p:cBhvr>
                                      <p:to>
                                        <p:strVal val="visible"/>
                                      </p:to>
                                    </p:set>
                                    <p:animEffect transition="in" filter="dissolve">
                                      <p:cBhvr>
                                        <p:cTn id="20" dur="500"/>
                                        <p:tgtEl>
                                          <p:spTgt spid="145">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145">
                                            <p:txEl>
                                              <p:pRg st="3" end="3"/>
                                            </p:txEl>
                                          </p:spTgt>
                                        </p:tgtEl>
                                        <p:attrNameLst>
                                          <p:attrName>style.visibility</p:attrName>
                                        </p:attrNameLst>
                                      </p:cBhvr>
                                      <p:to>
                                        <p:strVal val="visible"/>
                                      </p:to>
                                    </p:set>
                                    <p:animEffect transition="in" filter="dissolve">
                                      <p:cBhvr>
                                        <p:cTn id="25" dur="500"/>
                                        <p:tgtEl>
                                          <p:spTgt spid="145">
                                            <p:txEl>
                                              <p:pRg st="3" end="3"/>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grpId="0" nodeType="clickEffect">
                                  <p:stCondLst>
                                    <p:cond delay="0"/>
                                  </p:stCondLst>
                                  <p:childTnLst>
                                    <p:set>
                                      <p:cBhvr>
                                        <p:cTn id="29" dur="1" fill="hold">
                                          <p:stCondLst>
                                            <p:cond delay="0"/>
                                          </p:stCondLst>
                                        </p:cTn>
                                        <p:tgtEl>
                                          <p:spTgt spid="145">
                                            <p:txEl>
                                              <p:pRg st="4" end="4"/>
                                            </p:txEl>
                                          </p:spTgt>
                                        </p:tgtEl>
                                        <p:attrNameLst>
                                          <p:attrName>style.visibility</p:attrName>
                                        </p:attrNameLst>
                                      </p:cBhvr>
                                      <p:to>
                                        <p:strVal val="visible"/>
                                      </p:to>
                                    </p:set>
                                    <p:animEffect transition="in" filter="dissolve">
                                      <p:cBhvr>
                                        <p:cTn id="30" dur="500"/>
                                        <p:tgtEl>
                                          <p:spTgt spid="145">
                                            <p:txEl>
                                              <p:pRg st="4" end="4"/>
                                            </p:txEl>
                                          </p:spTgt>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145">
                                            <p:txEl>
                                              <p:pRg st="5" end="5"/>
                                            </p:txEl>
                                          </p:spTgt>
                                        </p:tgtEl>
                                        <p:attrNameLst>
                                          <p:attrName>style.visibility</p:attrName>
                                        </p:attrNameLst>
                                      </p:cBhvr>
                                      <p:to>
                                        <p:strVal val="visible"/>
                                      </p:to>
                                    </p:set>
                                    <p:animEffect transition="in" filter="dissolve">
                                      <p:cBhvr>
                                        <p:cTn id="33" dur="500"/>
                                        <p:tgtEl>
                                          <p:spTgt spid="14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5"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0E83591-8817-3D4E-B1D7-7CB768593A6D}"/>
              </a:ext>
            </a:extLst>
          </p:cNvPr>
          <p:cNvPicPr>
            <a:picLocks noChangeAspect="1"/>
          </p:cNvPicPr>
          <p:nvPr/>
        </p:nvPicPr>
        <p:blipFill>
          <a:blip r:embed="rId3"/>
          <a:stretch>
            <a:fillRect/>
          </a:stretch>
        </p:blipFill>
        <p:spPr>
          <a:xfrm>
            <a:off x="6451600" y="3598333"/>
            <a:ext cx="1255183" cy="1030679"/>
          </a:xfrm>
          <a:prstGeom prst="rect">
            <a:avLst/>
          </a:prstGeom>
        </p:spPr>
      </p:pic>
      <p:pic>
        <p:nvPicPr>
          <p:cNvPr id="1026" name="Picture 2" descr="Image result for hot icon">
            <a:extLst>
              <a:ext uri="{FF2B5EF4-FFF2-40B4-BE49-F238E27FC236}">
                <a16:creationId xmlns:a16="http://schemas.microsoft.com/office/drawing/2014/main" id="{A7EAAD91-B13A-FE4B-8E84-68108CE646B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20660" y="3598333"/>
            <a:ext cx="721782" cy="721782"/>
          </a:xfrm>
          <a:prstGeom prst="rect">
            <a:avLst/>
          </a:prstGeom>
          <a:noFill/>
          <a:extLst>
            <a:ext uri="{909E8E84-426E-40DD-AFC4-6F175D3DCCD1}">
              <a14:hiddenFill xmlns:a14="http://schemas.microsoft.com/office/drawing/2010/main">
                <a:solidFill>
                  <a:srgbClr val="FFFFFF"/>
                </a:solidFill>
              </a14:hiddenFill>
            </a:ext>
          </a:extLst>
        </p:spPr>
      </p:pic>
      <p:sp>
        <p:nvSpPr>
          <p:cNvPr id="9" name="Title 1">
            <a:extLst>
              <a:ext uri="{FF2B5EF4-FFF2-40B4-BE49-F238E27FC236}">
                <a16:creationId xmlns:a16="http://schemas.microsoft.com/office/drawing/2014/main" id="{247BCAC2-4B0D-C24F-A1AA-5CFB26132E0B}"/>
              </a:ext>
            </a:extLst>
          </p:cNvPr>
          <p:cNvSpPr>
            <a:spLocks noGrp="1"/>
          </p:cNvSpPr>
          <p:nvPr>
            <p:ph type="title"/>
          </p:nvPr>
        </p:nvSpPr>
        <p:spPr>
          <a:xfrm>
            <a:off x="798691" y="379879"/>
            <a:ext cx="10515600" cy="894622"/>
          </a:xfrm>
        </p:spPr>
        <p:txBody>
          <a:bodyPr>
            <a:normAutofit/>
          </a:bodyPr>
          <a:lstStyle/>
          <a:p>
            <a:r>
              <a:rPr lang="en-US" sz="4800" dirty="0">
                <a:ea typeface="ＭＳ Ｐゴシック" panose="020B0600070205080204" pitchFamily="34" charset="-128"/>
              </a:rPr>
              <a:t>Caching example</a:t>
            </a:r>
            <a:endParaRPr lang="en-US" sz="4800" dirty="0"/>
          </a:p>
        </p:txBody>
      </p:sp>
      <p:sp>
        <p:nvSpPr>
          <p:cNvPr id="254" name="Line 2">
            <a:extLst>
              <a:ext uri="{FF2B5EF4-FFF2-40B4-BE49-F238E27FC236}">
                <a16:creationId xmlns:a16="http://schemas.microsoft.com/office/drawing/2014/main" id="{774FD470-E109-844C-8A9E-6F5E6FD1EF6D}"/>
              </a:ext>
            </a:extLst>
          </p:cNvPr>
          <p:cNvSpPr>
            <a:spLocks noChangeShapeType="1"/>
          </p:cNvSpPr>
          <p:nvPr/>
        </p:nvSpPr>
        <p:spPr bwMode="auto">
          <a:xfrm>
            <a:off x="8083455" y="2487883"/>
            <a:ext cx="285750" cy="114300"/>
          </a:xfrm>
          <a:prstGeom prst="line">
            <a:avLst/>
          </a:prstGeom>
          <a:noFill/>
          <a:ln w="28575">
            <a:solidFill>
              <a:srgbClr val="3333CC"/>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55" name="Text Box 50">
            <a:extLst>
              <a:ext uri="{FF2B5EF4-FFF2-40B4-BE49-F238E27FC236}">
                <a16:creationId xmlns:a16="http://schemas.microsoft.com/office/drawing/2014/main" id="{A32DDB4D-8BE1-2B43-89DB-1EA570D47161}"/>
              </a:ext>
            </a:extLst>
          </p:cNvPr>
          <p:cNvSpPr txBox="1">
            <a:spLocks noChangeArrowheads="1"/>
          </p:cNvSpPr>
          <p:nvPr/>
        </p:nvSpPr>
        <p:spPr bwMode="auto">
          <a:xfrm>
            <a:off x="10512330" y="1902096"/>
            <a:ext cx="9334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origin</a:t>
            </a: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servers</a:t>
            </a:r>
          </a:p>
        </p:txBody>
      </p:sp>
      <p:sp>
        <p:nvSpPr>
          <p:cNvPr id="256" name="Line 51">
            <a:extLst>
              <a:ext uri="{FF2B5EF4-FFF2-40B4-BE49-F238E27FC236}">
                <a16:creationId xmlns:a16="http://schemas.microsoft.com/office/drawing/2014/main" id="{D0BFCD11-A1DC-B64D-A23A-23C7A76C3DB1}"/>
              </a:ext>
            </a:extLst>
          </p:cNvPr>
          <p:cNvSpPr>
            <a:spLocks noChangeShapeType="1"/>
          </p:cNvSpPr>
          <p:nvPr/>
        </p:nvSpPr>
        <p:spPr bwMode="auto">
          <a:xfrm>
            <a:off x="8893080" y="2106883"/>
            <a:ext cx="66675" cy="276225"/>
          </a:xfrm>
          <a:prstGeom prst="line">
            <a:avLst/>
          </a:prstGeom>
          <a:noFill/>
          <a:ln w="28575">
            <a:solidFill>
              <a:srgbClr val="3333CC"/>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57" name="Line 52">
            <a:extLst>
              <a:ext uri="{FF2B5EF4-FFF2-40B4-BE49-F238E27FC236}">
                <a16:creationId xmlns:a16="http://schemas.microsoft.com/office/drawing/2014/main" id="{E39DF75E-B023-5548-A7F0-9C4A8ADBD41F}"/>
              </a:ext>
            </a:extLst>
          </p:cNvPr>
          <p:cNvSpPr>
            <a:spLocks noChangeShapeType="1"/>
          </p:cNvSpPr>
          <p:nvPr/>
        </p:nvSpPr>
        <p:spPr bwMode="auto">
          <a:xfrm flipH="1">
            <a:off x="9521730" y="2144983"/>
            <a:ext cx="9525" cy="238125"/>
          </a:xfrm>
          <a:prstGeom prst="line">
            <a:avLst/>
          </a:prstGeom>
          <a:noFill/>
          <a:ln w="28575">
            <a:solidFill>
              <a:srgbClr val="3333CC"/>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58" name="Line 53">
            <a:extLst>
              <a:ext uri="{FF2B5EF4-FFF2-40B4-BE49-F238E27FC236}">
                <a16:creationId xmlns:a16="http://schemas.microsoft.com/office/drawing/2014/main" id="{E3BFB499-7F23-164F-A225-CAAA7B80074B}"/>
              </a:ext>
            </a:extLst>
          </p:cNvPr>
          <p:cNvSpPr>
            <a:spLocks noChangeShapeType="1"/>
          </p:cNvSpPr>
          <p:nvPr/>
        </p:nvSpPr>
        <p:spPr bwMode="auto">
          <a:xfrm flipH="1">
            <a:off x="9978930" y="2306908"/>
            <a:ext cx="133350" cy="209550"/>
          </a:xfrm>
          <a:prstGeom prst="line">
            <a:avLst/>
          </a:prstGeom>
          <a:noFill/>
          <a:ln w="28575">
            <a:solidFill>
              <a:srgbClr val="3333CC"/>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59" name="Line 54">
            <a:extLst>
              <a:ext uri="{FF2B5EF4-FFF2-40B4-BE49-F238E27FC236}">
                <a16:creationId xmlns:a16="http://schemas.microsoft.com/office/drawing/2014/main" id="{24D51B99-FE66-D84E-AF2C-706F58BCCC3D}"/>
              </a:ext>
            </a:extLst>
          </p:cNvPr>
          <p:cNvSpPr>
            <a:spLocks noChangeShapeType="1"/>
          </p:cNvSpPr>
          <p:nvPr/>
        </p:nvSpPr>
        <p:spPr bwMode="auto">
          <a:xfrm flipH="1" flipV="1">
            <a:off x="10140855" y="3068908"/>
            <a:ext cx="247650" cy="0"/>
          </a:xfrm>
          <a:prstGeom prst="line">
            <a:avLst/>
          </a:prstGeom>
          <a:noFill/>
          <a:ln w="28575">
            <a:solidFill>
              <a:srgbClr val="3333CC"/>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60" name="Freeform 55">
            <a:extLst>
              <a:ext uri="{FF2B5EF4-FFF2-40B4-BE49-F238E27FC236}">
                <a16:creationId xmlns:a16="http://schemas.microsoft.com/office/drawing/2014/main" id="{0AF0F7C2-E293-2A4E-B4A0-9966DF5B5243}"/>
              </a:ext>
            </a:extLst>
          </p:cNvPr>
          <p:cNvSpPr>
            <a:spLocks/>
          </p:cNvSpPr>
          <p:nvPr/>
        </p:nvSpPr>
        <p:spPr bwMode="auto">
          <a:xfrm>
            <a:off x="8158067" y="2111064"/>
            <a:ext cx="2174875" cy="1581150"/>
          </a:xfrm>
          <a:custGeom>
            <a:avLst/>
            <a:gdLst>
              <a:gd name="T0" fmla="*/ 2147483647 w 2135"/>
              <a:gd name="T1" fmla="*/ 2147483647 h 1662"/>
              <a:gd name="T2" fmla="*/ 2147483647 w 2135"/>
              <a:gd name="T3" fmla="*/ 2147483647 h 1662"/>
              <a:gd name="T4" fmla="*/ 2147483647 w 2135"/>
              <a:gd name="T5" fmla="*/ 2147483647 h 1662"/>
              <a:gd name="T6" fmla="*/ 2147483647 w 2135"/>
              <a:gd name="T7" fmla="*/ 2147483647 h 1662"/>
              <a:gd name="T8" fmla="*/ 2147483647 w 2135"/>
              <a:gd name="T9" fmla="*/ 2147483647 h 1662"/>
              <a:gd name="T10" fmla="*/ 2147483647 w 2135"/>
              <a:gd name="T11" fmla="*/ 2147483647 h 1662"/>
              <a:gd name="T12" fmla="*/ 2147483647 w 2135"/>
              <a:gd name="T13" fmla="*/ 2147483647 h 1662"/>
              <a:gd name="T14" fmla="*/ 2147483647 w 2135"/>
              <a:gd name="T15" fmla="*/ 2147483647 h 1662"/>
              <a:gd name="T16" fmla="*/ 2147483647 w 2135"/>
              <a:gd name="T17" fmla="*/ 2147483647 h 1662"/>
              <a:gd name="T18" fmla="*/ 2147483647 w 2135"/>
              <a:gd name="T19" fmla="*/ 2147483647 h 1662"/>
              <a:gd name="T20" fmla="*/ 2147483647 w 2135"/>
              <a:gd name="T21" fmla="*/ 2147483647 h 166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135"/>
              <a:gd name="T34" fmla="*/ 0 h 1662"/>
              <a:gd name="T35" fmla="*/ 2135 w 2135"/>
              <a:gd name="T36" fmla="*/ 1662 h 166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135" h="1662">
                <a:moveTo>
                  <a:pt x="27" y="652"/>
                </a:moveTo>
                <a:cubicBezTo>
                  <a:pt x="14" y="487"/>
                  <a:pt x="0" y="152"/>
                  <a:pt x="105" y="76"/>
                </a:cubicBezTo>
                <a:cubicBezTo>
                  <a:pt x="210" y="0"/>
                  <a:pt x="473" y="192"/>
                  <a:pt x="657" y="196"/>
                </a:cubicBezTo>
                <a:cubicBezTo>
                  <a:pt x="841" y="200"/>
                  <a:pt x="985" y="65"/>
                  <a:pt x="1209" y="100"/>
                </a:cubicBezTo>
                <a:cubicBezTo>
                  <a:pt x="1433" y="135"/>
                  <a:pt x="1867" y="232"/>
                  <a:pt x="2001" y="406"/>
                </a:cubicBezTo>
                <a:cubicBezTo>
                  <a:pt x="2135" y="580"/>
                  <a:pt x="2083" y="945"/>
                  <a:pt x="2013" y="1144"/>
                </a:cubicBezTo>
                <a:cubicBezTo>
                  <a:pt x="1943" y="1343"/>
                  <a:pt x="1781" y="1538"/>
                  <a:pt x="1581" y="1600"/>
                </a:cubicBezTo>
                <a:cubicBezTo>
                  <a:pt x="1381" y="1662"/>
                  <a:pt x="993" y="1571"/>
                  <a:pt x="813" y="1516"/>
                </a:cubicBezTo>
                <a:cubicBezTo>
                  <a:pt x="633" y="1461"/>
                  <a:pt x="606" y="1345"/>
                  <a:pt x="501" y="1270"/>
                </a:cubicBezTo>
                <a:cubicBezTo>
                  <a:pt x="396" y="1195"/>
                  <a:pt x="262" y="1169"/>
                  <a:pt x="183" y="1066"/>
                </a:cubicBezTo>
                <a:cubicBezTo>
                  <a:pt x="104" y="963"/>
                  <a:pt x="25" y="819"/>
                  <a:pt x="27" y="652"/>
                </a:cubicBezTo>
                <a:close/>
              </a:path>
            </a:pathLst>
          </a:custGeom>
          <a:solidFill>
            <a:srgbClr val="9CDFF9"/>
          </a:solidFill>
          <a:ln>
            <a:noFill/>
          </a:ln>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61" name="Text Box 70">
            <a:extLst>
              <a:ext uri="{FF2B5EF4-FFF2-40B4-BE49-F238E27FC236}">
                <a16:creationId xmlns:a16="http://schemas.microsoft.com/office/drawing/2014/main" id="{6E272ACE-5938-0646-A38F-6031C9F45819}"/>
              </a:ext>
            </a:extLst>
          </p:cNvPr>
          <p:cNvSpPr txBox="1">
            <a:spLocks noChangeArrowheads="1"/>
          </p:cNvSpPr>
          <p:nvPr/>
        </p:nvSpPr>
        <p:spPr bwMode="auto">
          <a:xfrm>
            <a:off x="8874030" y="2432321"/>
            <a:ext cx="931862"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dirty="0">
                <a:ln>
                  <a:noFill/>
                </a:ln>
                <a:solidFill>
                  <a:srgbClr val="CC0000"/>
                </a:solidFill>
                <a:effectLst/>
                <a:uLnTx/>
                <a:uFillTx/>
                <a:latin typeface="Arial" panose="020B0604020202020204" pitchFamily="34" charset="0"/>
                <a:ea typeface="ＭＳ Ｐゴシック" panose="020B0600070205080204" pitchFamily="34" charset="-128"/>
                <a:cs typeface="+mn-cs"/>
              </a:rPr>
              <a:t>public</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dirty="0">
                <a:ln>
                  <a:noFill/>
                </a:ln>
                <a:solidFill>
                  <a:srgbClr val="CC0000"/>
                </a:solidFill>
                <a:effectLst/>
                <a:uLnTx/>
                <a:uFillTx/>
                <a:latin typeface="Arial" panose="020B0604020202020204" pitchFamily="34" charset="0"/>
                <a:ea typeface="ＭＳ Ｐゴシック" panose="020B0600070205080204" pitchFamily="34" charset="-128"/>
                <a:cs typeface="+mn-cs"/>
              </a:rPr>
              <a:t> Internet</a:t>
            </a:r>
            <a:endParaRPr kumimoji="0" lang="en-US" altLang="en-US" sz="2400" b="0" i="0" u="none" strike="noStrike" kern="0" cap="none" spc="0" normalizeH="0" baseline="0" noProof="0" dirty="0">
              <a:ln>
                <a:noFill/>
              </a:ln>
              <a:solidFill>
                <a:srgbClr val="CC0000"/>
              </a:solidFill>
              <a:effectLst/>
              <a:uLnTx/>
              <a:uFillTx/>
              <a:latin typeface="Arial" panose="020B0604020202020204" pitchFamily="34" charset="0"/>
              <a:ea typeface="ＭＳ Ｐゴシック" panose="020B0600070205080204" pitchFamily="34" charset="-128"/>
              <a:cs typeface="+mn-cs"/>
            </a:endParaRPr>
          </a:p>
        </p:txBody>
      </p:sp>
      <p:sp>
        <p:nvSpPr>
          <p:cNvPr id="262" name="Freeform 71">
            <a:extLst>
              <a:ext uri="{FF2B5EF4-FFF2-40B4-BE49-F238E27FC236}">
                <a16:creationId xmlns:a16="http://schemas.microsoft.com/office/drawing/2014/main" id="{A7C4DEB4-E3E6-8547-B127-1273B3D3EA69}"/>
              </a:ext>
            </a:extLst>
          </p:cNvPr>
          <p:cNvSpPr>
            <a:spLocks/>
          </p:cNvSpPr>
          <p:nvPr/>
        </p:nvSpPr>
        <p:spPr bwMode="auto">
          <a:xfrm>
            <a:off x="7762780" y="4516708"/>
            <a:ext cx="2965450" cy="1390650"/>
          </a:xfrm>
          <a:custGeom>
            <a:avLst/>
            <a:gdLst>
              <a:gd name="T0" fmla="*/ 2147483647 w 1868"/>
              <a:gd name="T1" fmla="*/ 2147483647 h 876"/>
              <a:gd name="T2" fmla="*/ 2147483647 w 1868"/>
              <a:gd name="T3" fmla="*/ 2147483647 h 876"/>
              <a:gd name="T4" fmla="*/ 2147483647 w 1868"/>
              <a:gd name="T5" fmla="*/ 2147483647 h 876"/>
              <a:gd name="T6" fmla="*/ 2147483647 w 1868"/>
              <a:gd name="T7" fmla="*/ 2147483647 h 876"/>
              <a:gd name="T8" fmla="*/ 2147483647 w 1868"/>
              <a:gd name="T9" fmla="*/ 2147483647 h 876"/>
              <a:gd name="T10" fmla="*/ 2147483647 w 1868"/>
              <a:gd name="T11" fmla="*/ 2147483647 h 876"/>
              <a:gd name="T12" fmla="*/ 2147483647 w 1868"/>
              <a:gd name="T13" fmla="*/ 2147483647 h 876"/>
              <a:gd name="T14" fmla="*/ 2147483647 w 1868"/>
              <a:gd name="T15" fmla="*/ 2147483647 h 876"/>
              <a:gd name="T16" fmla="*/ 2147483647 w 1868"/>
              <a:gd name="T17" fmla="*/ 2147483647 h 876"/>
              <a:gd name="T18" fmla="*/ 2147483647 w 1868"/>
              <a:gd name="T19" fmla="*/ 2147483647 h 876"/>
              <a:gd name="T20" fmla="*/ 2147483647 w 1868"/>
              <a:gd name="T21" fmla="*/ 2147483647 h 87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868"/>
              <a:gd name="T34" fmla="*/ 0 h 876"/>
              <a:gd name="T35" fmla="*/ 1868 w 1868"/>
              <a:gd name="T36" fmla="*/ 876 h 87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868" h="876">
                <a:moveTo>
                  <a:pt x="31" y="327"/>
                </a:moveTo>
                <a:cubicBezTo>
                  <a:pt x="20" y="237"/>
                  <a:pt x="0" y="189"/>
                  <a:pt x="103" y="137"/>
                </a:cubicBezTo>
                <a:cubicBezTo>
                  <a:pt x="206" y="85"/>
                  <a:pt x="476" y="34"/>
                  <a:pt x="649" y="17"/>
                </a:cubicBezTo>
                <a:cubicBezTo>
                  <a:pt x="822" y="0"/>
                  <a:pt x="955" y="18"/>
                  <a:pt x="1141" y="35"/>
                </a:cubicBezTo>
                <a:cubicBezTo>
                  <a:pt x="1327" y="52"/>
                  <a:pt x="1658" y="3"/>
                  <a:pt x="1763" y="121"/>
                </a:cubicBezTo>
                <a:cubicBezTo>
                  <a:pt x="1868" y="239"/>
                  <a:pt x="1840" y="621"/>
                  <a:pt x="1774" y="741"/>
                </a:cubicBezTo>
                <a:cubicBezTo>
                  <a:pt x="1708" y="861"/>
                  <a:pt x="1534" y="827"/>
                  <a:pt x="1369" y="845"/>
                </a:cubicBezTo>
                <a:cubicBezTo>
                  <a:pt x="1204" y="863"/>
                  <a:pt x="935" y="851"/>
                  <a:pt x="781" y="851"/>
                </a:cubicBezTo>
                <a:cubicBezTo>
                  <a:pt x="627" y="851"/>
                  <a:pt x="549" y="876"/>
                  <a:pt x="447" y="847"/>
                </a:cubicBezTo>
                <a:cubicBezTo>
                  <a:pt x="345" y="818"/>
                  <a:pt x="237" y="762"/>
                  <a:pt x="168" y="676"/>
                </a:cubicBezTo>
                <a:cubicBezTo>
                  <a:pt x="98" y="589"/>
                  <a:pt x="29" y="468"/>
                  <a:pt x="31" y="327"/>
                </a:cubicBezTo>
                <a:close/>
              </a:path>
            </a:pathLst>
          </a:custGeom>
          <a:solidFill>
            <a:srgbClr val="9CDFF9"/>
          </a:solidFill>
          <a:ln>
            <a:noFill/>
          </a:ln>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63" name="Line 77">
            <a:extLst>
              <a:ext uri="{FF2B5EF4-FFF2-40B4-BE49-F238E27FC236}">
                <a16:creationId xmlns:a16="http://schemas.microsoft.com/office/drawing/2014/main" id="{0E1C7AA0-FA95-B844-83B1-903DF41A68D1}"/>
              </a:ext>
            </a:extLst>
          </p:cNvPr>
          <p:cNvSpPr>
            <a:spLocks noChangeShapeType="1"/>
          </p:cNvSpPr>
          <p:nvPr/>
        </p:nvSpPr>
        <p:spPr bwMode="auto">
          <a:xfrm flipH="1">
            <a:off x="8197755" y="4780233"/>
            <a:ext cx="855662" cy="43180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64" name="Line 78">
            <a:extLst>
              <a:ext uri="{FF2B5EF4-FFF2-40B4-BE49-F238E27FC236}">
                <a16:creationId xmlns:a16="http://schemas.microsoft.com/office/drawing/2014/main" id="{0173F26E-AC6F-FD4F-995F-CADED52CD421}"/>
              </a:ext>
            </a:extLst>
          </p:cNvPr>
          <p:cNvSpPr>
            <a:spLocks noChangeShapeType="1"/>
          </p:cNvSpPr>
          <p:nvPr/>
        </p:nvSpPr>
        <p:spPr bwMode="auto">
          <a:xfrm flipH="1">
            <a:off x="8707342" y="4827858"/>
            <a:ext cx="563563" cy="39370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65" name="Line 79">
            <a:extLst>
              <a:ext uri="{FF2B5EF4-FFF2-40B4-BE49-F238E27FC236}">
                <a16:creationId xmlns:a16="http://schemas.microsoft.com/office/drawing/2014/main" id="{3CEA4312-2D22-9340-9D8D-17C8CC88AE05}"/>
              </a:ext>
            </a:extLst>
          </p:cNvPr>
          <p:cNvSpPr>
            <a:spLocks noChangeShapeType="1"/>
          </p:cNvSpPr>
          <p:nvPr/>
        </p:nvSpPr>
        <p:spPr bwMode="auto">
          <a:xfrm flipH="1">
            <a:off x="9245505" y="4834208"/>
            <a:ext cx="149225" cy="382588"/>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67" name="Line 95">
            <a:extLst>
              <a:ext uri="{FF2B5EF4-FFF2-40B4-BE49-F238E27FC236}">
                <a16:creationId xmlns:a16="http://schemas.microsoft.com/office/drawing/2014/main" id="{7E28B523-ED73-8C40-ACD2-43F86A8C48E6}"/>
              </a:ext>
            </a:extLst>
          </p:cNvPr>
          <p:cNvSpPr>
            <a:spLocks noChangeShapeType="1"/>
          </p:cNvSpPr>
          <p:nvPr/>
        </p:nvSpPr>
        <p:spPr bwMode="auto">
          <a:xfrm>
            <a:off x="9407430" y="3545158"/>
            <a:ext cx="0" cy="1062038"/>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68" name="Text Box 97">
            <a:extLst>
              <a:ext uri="{FF2B5EF4-FFF2-40B4-BE49-F238E27FC236}">
                <a16:creationId xmlns:a16="http://schemas.microsoft.com/office/drawing/2014/main" id="{C679E988-7156-B949-B8A6-F53CA81FBD00}"/>
              </a:ext>
            </a:extLst>
          </p:cNvPr>
          <p:cNvSpPr txBox="1">
            <a:spLocks noChangeArrowheads="1"/>
          </p:cNvSpPr>
          <p:nvPr/>
        </p:nvSpPr>
        <p:spPr bwMode="auto">
          <a:xfrm>
            <a:off x="7775480" y="4357958"/>
            <a:ext cx="1198562"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dirty="0">
                <a:ln>
                  <a:noFill/>
                </a:ln>
                <a:solidFill>
                  <a:srgbClr val="CC0000"/>
                </a:solidFill>
                <a:effectLst/>
                <a:uLnTx/>
                <a:uFillTx/>
                <a:latin typeface="Arial" panose="020B0604020202020204" pitchFamily="34" charset="0"/>
                <a:ea typeface="ＭＳ Ｐゴシック" panose="020B0600070205080204" pitchFamily="34" charset="-128"/>
                <a:cs typeface="+mn-cs"/>
              </a:rPr>
              <a:t>institutional</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dirty="0">
                <a:ln>
                  <a:noFill/>
                </a:ln>
                <a:solidFill>
                  <a:srgbClr val="CC0000"/>
                </a:solidFill>
                <a:effectLst/>
                <a:uLnTx/>
                <a:uFillTx/>
                <a:latin typeface="Arial" panose="020B0604020202020204" pitchFamily="34" charset="0"/>
                <a:ea typeface="ＭＳ Ｐゴシック" panose="020B0600070205080204" pitchFamily="34" charset="-128"/>
                <a:cs typeface="+mn-cs"/>
              </a:rPr>
              <a:t>network</a:t>
            </a:r>
            <a:endParaRPr kumimoji="0" lang="en-US" altLang="en-US" sz="2400" b="0" i="0" u="none" strike="noStrike" kern="0" cap="none" spc="0" normalizeH="0" baseline="0" noProof="0" dirty="0">
              <a:ln>
                <a:noFill/>
              </a:ln>
              <a:solidFill>
                <a:srgbClr val="CC0000"/>
              </a:solidFill>
              <a:effectLst/>
              <a:uLnTx/>
              <a:uFillTx/>
              <a:latin typeface="Arial" panose="020B0604020202020204" pitchFamily="34" charset="0"/>
              <a:ea typeface="ＭＳ Ｐゴシック" panose="020B0600070205080204" pitchFamily="34" charset="-128"/>
              <a:cs typeface="+mn-cs"/>
            </a:endParaRPr>
          </a:p>
        </p:txBody>
      </p:sp>
      <p:sp>
        <p:nvSpPr>
          <p:cNvPr id="269" name="Text Box 98">
            <a:extLst>
              <a:ext uri="{FF2B5EF4-FFF2-40B4-BE49-F238E27FC236}">
                <a16:creationId xmlns:a16="http://schemas.microsoft.com/office/drawing/2014/main" id="{67295E16-B892-F14C-929B-3E20FB10905C}"/>
              </a:ext>
            </a:extLst>
          </p:cNvPr>
          <p:cNvSpPr txBox="1">
            <a:spLocks noChangeArrowheads="1"/>
          </p:cNvSpPr>
          <p:nvPr/>
        </p:nvSpPr>
        <p:spPr bwMode="auto">
          <a:xfrm>
            <a:off x="9687436" y="4738958"/>
            <a:ext cx="148309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100Mbps LAN</a:t>
            </a:r>
            <a:endParaRPr kumimoji="0" lang="en-US" altLang="en-US" sz="2400" b="0" i="0" u="none" strike="noStrike" kern="0" cap="none" spc="0" normalizeH="0" baseline="0" noProof="0" dirty="0">
              <a:ln>
                <a:noFill/>
              </a:ln>
              <a:solidFill>
                <a:srgbClr val="3333CC"/>
              </a:solidFill>
              <a:effectLst/>
              <a:uLnTx/>
              <a:uFillTx/>
              <a:latin typeface="Arial" panose="020B0604020202020204" pitchFamily="34" charset="0"/>
              <a:ea typeface="ＭＳ Ｐゴシック" panose="020B0600070205080204" pitchFamily="34" charset="-128"/>
              <a:cs typeface="+mn-cs"/>
            </a:endParaRPr>
          </a:p>
        </p:txBody>
      </p:sp>
      <p:sp>
        <p:nvSpPr>
          <p:cNvPr id="270" name="Text Box 99">
            <a:extLst>
              <a:ext uri="{FF2B5EF4-FFF2-40B4-BE49-F238E27FC236}">
                <a16:creationId xmlns:a16="http://schemas.microsoft.com/office/drawing/2014/main" id="{6A31B9E8-42B5-DA4F-BEEB-38A1A2168C47}"/>
              </a:ext>
            </a:extLst>
          </p:cNvPr>
          <p:cNvSpPr txBox="1">
            <a:spLocks noChangeArrowheads="1"/>
          </p:cNvSpPr>
          <p:nvPr/>
        </p:nvSpPr>
        <p:spPr bwMode="auto">
          <a:xfrm>
            <a:off x="9409017" y="3734071"/>
            <a:ext cx="1190625"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15 Mbps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access link</a:t>
            </a:r>
            <a:endParaRPr kumimoji="0" lang="en-US" altLang="en-US" sz="2400" b="0" i="0" u="none" strike="noStrike" kern="0" cap="none" spc="0" normalizeH="0" baseline="0" noProof="0" dirty="0">
              <a:ln>
                <a:noFill/>
              </a:ln>
              <a:solidFill>
                <a:srgbClr val="3333CC"/>
              </a:solidFill>
              <a:effectLst/>
              <a:uLnTx/>
              <a:uFillTx/>
              <a:latin typeface="Arial" panose="020B0604020202020204" pitchFamily="34" charset="0"/>
              <a:ea typeface="ＭＳ Ｐゴシック" panose="020B0600070205080204" pitchFamily="34" charset="-128"/>
              <a:cs typeface="+mn-cs"/>
            </a:endParaRPr>
          </a:p>
        </p:txBody>
      </p:sp>
      <p:sp>
        <p:nvSpPr>
          <p:cNvPr id="290" name="Oval 137">
            <a:extLst>
              <a:ext uri="{FF2B5EF4-FFF2-40B4-BE49-F238E27FC236}">
                <a16:creationId xmlns:a16="http://schemas.microsoft.com/office/drawing/2014/main" id="{A9F8C12A-15DE-3145-8755-75410365A52F}"/>
              </a:ext>
            </a:extLst>
          </p:cNvPr>
          <p:cNvSpPr>
            <a:spLocks noChangeArrowheads="1"/>
          </p:cNvSpPr>
          <p:nvPr/>
        </p:nvSpPr>
        <p:spPr bwMode="auto">
          <a:xfrm>
            <a:off x="3943717" y="4370340"/>
            <a:ext cx="940980" cy="509975"/>
          </a:xfrm>
          <a:prstGeom prst="ellipse">
            <a:avLst/>
          </a:prstGeom>
          <a:noFill/>
          <a:ln w="19050">
            <a:solidFill>
              <a:srgbClr val="CC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292" name="Group 139">
            <a:extLst>
              <a:ext uri="{FF2B5EF4-FFF2-40B4-BE49-F238E27FC236}">
                <a16:creationId xmlns:a16="http://schemas.microsoft.com/office/drawing/2014/main" id="{F9E9E22C-69D8-A847-9177-B4D5A14ECA28}"/>
              </a:ext>
            </a:extLst>
          </p:cNvPr>
          <p:cNvGrpSpPr>
            <a:grpSpLocks/>
          </p:cNvGrpSpPr>
          <p:nvPr/>
        </p:nvGrpSpPr>
        <p:grpSpPr bwMode="auto">
          <a:xfrm>
            <a:off x="7735792" y="2035446"/>
            <a:ext cx="377825" cy="576262"/>
            <a:chOff x="4140" y="429"/>
            <a:chExt cx="1425" cy="2396"/>
          </a:xfrm>
        </p:grpSpPr>
        <p:sp>
          <p:nvSpPr>
            <p:cNvPr id="293" name="Freeform 140">
              <a:extLst>
                <a:ext uri="{FF2B5EF4-FFF2-40B4-BE49-F238E27FC236}">
                  <a16:creationId xmlns:a16="http://schemas.microsoft.com/office/drawing/2014/main" id="{86EDF6AA-4B2E-6342-9BFA-CFF30B1C2908}"/>
                </a:ext>
              </a:extLst>
            </p:cNvPr>
            <p:cNvSpPr>
              <a:spLocks/>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94" name="Rectangle 141">
              <a:extLst>
                <a:ext uri="{FF2B5EF4-FFF2-40B4-BE49-F238E27FC236}">
                  <a16:creationId xmlns:a16="http://schemas.microsoft.com/office/drawing/2014/main" id="{6B9D834D-0DEE-9248-AD7A-C2D336AEBD50}"/>
                </a:ext>
              </a:extLst>
            </p:cNvPr>
            <p:cNvSpPr>
              <a:spLocks noChangeArrowheads="1"/>
            </p:cNvSpPr>
            <p:nvPr/>
          </p:nvSpPr>
          <p:spPr bwMode="auto">
            <a:xfrm>
              <a:off x="4206" y="429"/>
              <a:ext cx="1048"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95" name="Freeform 142">
              <a:extLst>
                <a:ext uri="{FF2B5EF4-FFF2-40B4-BE49-F238E27FC236}">
                  <a16:creationId xmlns:a16="http://schemas.microsoft.com/office/drawing/2014/main" id="{29245DF3-F7D6-B840-B253-23D4A8D2C197}"/>
                </a:ext>
              </a:extLst>
            </p:cNvPr>
            <p:cNvSpPr>
              <a:spLocks/>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96" name="Freeform 143">
              <a:extLst>
                <a:ext uri="{FF2B5EF4-FFF2-40B4-BE49-F238E27FC236}">
                  <a16:creationId xmlns:a16="http://schemas.microsoft.com/office/drawing/2014/main" id="{B747AC17-9BF4-BB41-A5DA-D229A9BA1A64}"/>
                </a:ext>
              </a:extLst>
            </p:cNvPr>
            <p:cNvSpPr>
              <a:spLocks/>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97" name="Rectangle 144">
              <a:extLst>
                <a:ext uri="{FF2B5EF4-FFF2-40B4-BE49-F238E27FC236}">
                  <a16:creationId xmlns:a16="http://schemas.microsoft.com/office/drawing/2014/main" id="{1B65D50E-A82B-7347-A7F6-556D3939DD4B}"/>
                </a:ext>
              </a:extLst>
            </p:cNvPr>
            <p:cNvSpPr>
              <a:spLocks noChangeArrowheads="1"/>
            </p:cNvSpPr>
            <p:nvPr/>
          </p:nvSpPr>
          <p:spPr bwMode="auto">
            <a:xfrm>
              <a:off x="4212" y="693"/>
              <a:ext cx="599"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298" name="Group 145">
              <a:extLst>
                <a:ext uri="{FF2B5EF4-FFF2-40B4-BE49-F238E27FC236}">
                  <a16:creationId xmlns:a16="http://schemas.microsoft.com/office/drawing/2014/main" id="{E47B5BD8-DFF7-9441-92CB-80BB05AB6451}"/>
                </a:ext>
              </a:extLst>
            </p:cNvPr>
            <p:cNvGrpSpPr>
              <a:grpSpLocks/>
            </p:cNvGrpSpPr>
            <p:nvPr/>
          </p:nvGrpSpPr>
          <p:grpSpPr bwMode="auto">
            <a:xfrm>
              <a:off x="4749" y="668"/>
              <a:ext cx="581" cy="145"/>
              <a:chOff x="614" y="2568"/>
              <a:chExt cx="725" cy="139"/>
            </a:xfrm>
          </p:grpSpPr>
          <p:sp>
            <p:nvSpPr>
              <p:cNvPr id="323" name="AutoShape 146">
                <a:extLst>
                  <a:ext uri="{FF2B5EF4-FFF2-40B4-BE49-F238E27FC236}">
                    <a16:creationId xmlns:a16="http://schemas.microsoft.com/office/drawing/2014/main" id="{B75BF63D-E7E0-6640-A10B-E09175442A77}"/>
                  </a:ext>
                </a:extLst>
              </p:cNvPr>
              <p:cNvSpPr>
                <a:spLocks noChangeArrowheads="1"/>
              </p:cNvSpPr>
              <p:nvPr/>
            </p:nvSpPr>
            <p:spPr bwMode="auto">
              <a:xfrm>
                <a:off x="616" y="2567"/>
                <a:ext cx="725"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24" name="AutoShape 147">
                <a:extLst>
                  <a:ext uri="{FF2B5EF4-FFF2-40B4-BE49-F238E27FC236}">
                    <a16:creationId xmlns:a16="http://schemas.microsoft.com/office/drawing/2014/main" id="{074358F6-E1DA-D042-B053-9C4C54023FE2}"/>
                  </a:ext>
                </a:extLst>
              </p:cNvPr>
              <p:cNvSpPr>
                <a:spLocks noChangeArrowheads="1"/>
              </p:cNvSpPr>
              <p:nvPr/>
            </p:nvSpPr>
            <p:spPr bwMode="auto">
              <a:xfrm>
                <a:off x="631" y="2586"/>
                <a:ext cx="695" cy="101"/>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299" name="Rectangle 148">
              <a:extLst>
                <a:ext uri="{FF2B5EF4-FFF2-40B4-BE49-F238E27FC236}">
                  <a16:creationId xmlns:a16="http://schemas.microsoft.com/office/drawing/2014/main" id="{DECDE972-9E25-674C-ACC1-43F55CD92F4E}"/>
                </a:ext>
              </a:extLst>
            </p:cNvPr>
            <p:cNvSpPr>
              <a:spLocks noChangeArrowheads="1"/>
            </p:cNvSpPr>
            <p:nvPr/>
          </p:nvSpPr>
          <p:spPr bwMode="auto">
            <a:xfrm>
              <a:off x="4224" y="1016"/>
              <a:ext cx="599" cy="53"/>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00" name="Group 149">
              <a:extLst>
                <a:ext uri="{FF2B5EF4-FFF2-40B4-BE49-F238E27FC236}">
                  <a16:creationId xmlns:a16="http://schemas.microsoft.com/office/drawing/2014/main" id="{82296A06-752A-254D-8846-4D0F3F43F261}"/>
                </a:ext>
              </a:extLst>
            </p:cNvPr>
            <p:cNvGrpSpPr>
              <a:grpSpLocks/>
            </p:cNvGrpSpPr>
            <p:nvPr/>
          </p:nvGrpSpPr>
          <p:grpSpPr bwMode="auto">
            <a:xfrm>
              <a:off x="4747" y="994"/>
              <a:ext cx="581" cy="134"/>
              <a:chOff x="614" y="2568"/>
              <a:chExt cx="725" cy="139"/>
            </a:xfrm>
          </p:grpSpPr>
          <p:sp>
            <p:nvSpPr>
              <p:cNvPr id="321" name="AutoShape 150">
                <a:extLst>
                  <a:ext uri="{FF2B5EF4-FFF2-40B4-BE49-F238E27FC236}">
                    <a16:creationId xmlns:a16="http://schemas.microsoft.com/office/drawing/2014/main" id="{F5A8BC22-523A-4147-9575-B8F7D060F116}"/>
                  </a:ext>
                </a:extLst>
              </p:cNvPr>
              <p:cNvSpPr>
                <a:spLocks noChangeArrowheads="1"/>
              </p:cNvSpPr>
              <p:nvPr/>
            </p:nvSpPr>
            <p:spPr bwMode="auto">
              <a:xfrm>
                <a:off x="611" y="2571"/>
                <a:ext cx="725" cy="137"/>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22" name="AutoShape 151">
                <a:extLst>
                  <a:ext uri="{FF2B5EF4-FFF2-40B4-BE49-F238E27FC236}">
                    <a16:creationId xmlns:a16="http://schemas.microsoft.com/office/drawing/2014/main" id="{EAF2AC7F-A8C0-FC4F-8C37-5D458F19BF62}"/>
                  </a:ext>
                </a:extLst>
              </p:cNvPr>
              <p:cNvSpPr>
                <a:spLocks noChangeArrowheads="1"/>
              </p:cNvSpPr>
              <p:nvPr/>
            </p:nvSpPr>
            <p:spPr bwMode="auto">
              <a:xfrm>
                <a:off x="626" y="2584"/>
                <a:ext cx="695"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301" name="Rectangle 152">
              <a:extLst>
                <a:ext uri="{FF2B5EF4-FFF2-40B4-BE49-F238E27FC236}">
                  <a16:creationId xmlns:a16="http://schemas.microsoft.com/office/drawing/2014/main" id="{4F90A69C-CEC4-A24D-9C82-52BA6FC8934D}"/>
                </a:ext>
              </a:extLst>
            </p:cNvPr>
            <p:cNvSpPr>
              <a:spLocks noChangeArrowheads="1"/>
            </p:cNvSpPr>
            <p:nvPr/>
          </p:nvSpPr>
          <p:spPr bwMode="auto">
            <a:xfrm>
              <a:off x="4218" y="1360"/>
              <a:ext cx="593"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02" name="Rectangle 153">
              <a:extLst>
                <a:ext uri="{FF2B5EF4-FFF2-40B4-BE49-F238E27FC236}">
                  <a16:creationId xmlns:a16="http://schemas.microsoft.com/office/drawing/2014/main" id="{4EAFCA72-25B7-7747-916E-327595FFDBCD}"/>
                </a:ext>
              </a:extLst>
            </p:cNvPr>
            <p:cNvSpPr>
              <a:spLocks noChangeArrowheads="1"/>
            </p:cNvSpPr>
            <p:nvPr/>
          </p:nvSpPr>
          <p:spPr bwMode="auto">
            <a:xfrm>
              <a:off x="4230" y="1657"/>
              <a:ext cx="593"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03" name="Group 154">
              <a:extLst>
                <a:ext uri="{FF2B5EF4-FFF2-40B4-BE49-F238E27FC236}">
                  <a16:creationId xmlns:a16="http://schemas.microsoft.com/office/drawing/2014/main" id="{8277CD38-8B7B-9748-AD3B-10D14BC1AA1D}"/>
                </a:ext>
              </a:extLst>
            </p:cNvPr>
            <p:cNvGrpSpPr>
              <a:grpSpLocks/>
            </p:cNvGrpSpPr>
            <p:nvPr/>
          </p:nvGrpSpPr>
          <p:grpSpPr bwMode="auto">
            <a:xfrm>
              <a:off x="4735" y="1627"/>
              <a:ext cx="582" cy="151"/>
              <a:chOff x="614" y="2568"/>
              <a:chExt cx="725" cy="139"/>
            </a:xfrm>
          </p:grpSpPr>
          <p:sp>
            <p:nvSpPr>
              <p:cNvPr id="319" name="AutoShape 155">
                <a:extLst>
                  <a:ext uri="{FF2B5EF4-FFF2-40B4-BE49-F238E27FC236}">
                    <a16:creationId xmlns:a16="http://schemas.microsoft.com/office/drawing/2014/main" id="{5B02472C-767E-8C4B-A1E5-693F9C4C2A6A}"/>
                  </a:ext>
                </a:extLst>
              </p:cNvPr>
              <p:cNvSpPr>
                <a:spLocks noChangeArrowheads="1"/>
              </p:cNvSpPr>
              <p:nvPr/>
            </p:nvSpPr>
            <p:spPr bwMode="auto">
              <a:xfrm>
                <a:off x="611" y="2571"/>
                <a:ext cx="731" cy="134"/>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20" name="AutoShape 156">
                <a:extLst>
                  <a:ext uri="{FF2B5EF4-FFF2-40B4-BE49-F238E27FC236}">
                    <a16:creationId xmlns:a16="http://schemas.microsoft.com/office/drawing/2014/main" id="{DA6E1AA2-450F-174D-A85C-5D39B60ABD9D}"/>
                  </a:ext>
                </a:extLst>
              </p:cNvPr>
              <p:cNvSpPr>
                <a:spLocks noChangeArrowheads="1"/>
              </p:cNvSpPr>
              <p:nvPr/>
            </p:nvSpPr>
            <p:spPr bwMode="auto">
              <a:xfrm>
                <a:off x="626" y="2589"/>
                <a:ext cx="701" cy="9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304" name="Freeform 157">
              <a:extLst>
                <a:ext uri="{FF2B5EF4-FFF2-40B4-BE49-F238E27FC236}">
                  <a16:creationId xmlns:a16="http://schemas.microsoft.com/office/drawing/2014/main" id="{43557BDC-C555-5040-B5DB-5D425E9BFE16}"/>
                </a:ext>
              </a:extLst>
            </p:cNvPr>
            <p:cNvSpPr>
              <a:spLocks/>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05" name="Group 158">
              <a:extLst>
                <a:ext uri="{FF2B5EF4-FFF2-40B4-BE49-F238E27FC236}">
                  <a16:creationId xmlns:a16="http://schemas.microsoft.com/office/drawing/2014/main" id="{C333E870-3BD7-C645-AAC2-98508A7E36E9}"/>
                </a:ext>
              </a:extLst>
            </p:cNvPr>
            <p:cNvGrpSpPr>
              <a:grpSpLocks/>
            </p:cNvGrpSpPr>
            <p:nvPr/>
          </p:nvGrpSpPr>
          <p:grpSpPr bwMode="auto">
            <a:xfrm>
              <a:off x="4739" y="1327"/>
              <a:ext cx="582" cy="139"/>
              <a:chOff x="614" y="2568"/>
              <a:chExt cx="725" cy="139"/>
            </a:xfrm>
          </p:grpSpPr>
          <p:sp>
            <p:nvSpPr>
              <p:cNvPr id="317" name="AutoShape 159">
                <a:extLst>
                  <a:ext uri="{FF2B5EF4-FFF2-40B4-BE49-F238E27FC236}">
                    <a16:creationId xmlns:a16="http://schemas.microsoft.com/office/drawing/2014/main" id="{EFC968C4-6392-E247-9A44-0D21D80BC1C8}"/>
                  </a:ext>
                </a:extLst>
              </p:cNvPr>
              <p:cNvSpPr>
                <a:spLocks noChangeArrowheads="1"/>
              </p:cNvSpPr>
              <p:nvPr/>
            </p:nvSpPr>
            <p:spPr bwMode="auto">
              <a:xfrm>
                <a:off x="614" y="2568"/>
                <a:ext cx="723"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18" name="AutoShape 160">
                <a:extLst>
                  <a:ext uri="{FF2B5EF4-FFF2-40B4-BE49-F238E27FC236}">
                    <a16:creationId xmlns:a16="http://schemas.microsoft.com/office/drawing/2014/main" id="{9315F821-D903-1C43-B0DF-C13E1CFC6E95}"/>
                  </a:ext>
                </a:extLst>
              </p:cNvPr>
              <p:cNvSpPr>
                <a:spLocks noChangeArrowheads="1"/>
              </p:cNvSpPr>
              <p:nvPr/>
            </p:nvSpPr>
            <p:spPr bwMode="auto">
              <a:xfrm>
                <a:off x="629" y="2581"/>
                <a:ext cx="694"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306" name="Rectangle 161">
              <a:extLst>
                <a:ext uri="{FF2B5EF4-FFF2-40B4-BE49-F238E27FC236}">
                  <a16:creationId xmlns:a16="http://schemas.microsoft.com/office/drawing/2014/main" id="{4A93E05B-231B-8F4E-AC44-1E61C8779F78}"/>
                </a:ext>
              </a:extLst>
            </p:cNvPr>
            <p:cNvSpPr>
              <a:spLocks noChangeArrowheads="1"/>
            </p:cNvSpPr>
            <p:nvPr/>
          </p:nvSpPr>
          <p:spPr bwMode="auto">
            <a:xfrm>
              <a:off x="5248" y="429"/>
              <a:ext cx="72" cy="2290"/>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07" name="Freeform 162">
              <a:extLst>
                <a:ext uri="{FF2B5EF4-FFF2-40B4-BE49-F238E27FC236}">
                  <a16:creationId xmlns:a16="http://schemas.microsoft.com/office/drawing/2014/main" id="{A81021FA-3B4B-8540-B233-88280DF917CD}"/>
                </a:ext>
              </a:extLst>
            </p:cNvPr>
            <p:cNvSpPr>
              <a:spLocks/>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08" name="Freeform 163">
              <a:extLst>
                <a:ext uri="{FF2B5EF4-FFF2-40B4-BE49-F238E27FC236}">
                  <a16:creationId xmlns:a16="http://schemas.microsoft.com/office/drawing/2014/main" id="{B4BBCFA8-CE65-3B46-B8C0-90C8E2A9FAE4}"/>
                </a:ext>
              </a:extLst>
            </p:cNvPr>
            <p:cNvSpPr>
              <a:spLocks/>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09" name="Oval 164">
              <a:extLst>
                <a:ext uri="{FF2B5EF4-FFF2-40B4-BE49-F238E27FC236}">
                  <a16:creationId xmlns:a16="http://schemas.microsoft.com/office/drawing/2014/main" id="{5BC0A35E-B59B-2747-AF4F-E2B7BF2E9D9B}"/>
                </a:ext>
              </a:extLst>
            </p:cNvPr>
            <p:cNvSpPr>
              <a:spLocks noChangeArrowheads="1"/>
            </p:cNvSpPr>
            <p:nvPr/>
          </p:nvSpPr>
          <p:spPr bwMode="auto">
            <a:xfrm>
              <a:off x="5517" y="2614"/>
              <a:ext cx="48" cy="92"/>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10" name="Freeform 165">
              <a:extLst>
                <a:ext uri="{FF2B5EF4-FFF2-40B4-BE49-F238E27FC236}">
                  <a16:creationId xmlns:a16="http://schemas.microsoft.com/office/drawing/2014/main" id="{18C56782-0533-9C40-9224-8F36130D8884}"/>
                </a:ext>
              </a:extLst>
            </p:cNvPr>
            <p:cNvSpPr>
              <a:spLocks/>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11" name="AutoShape 166">
              <a:extLst>
                <a:ext uri="{FF2B5EF4-FFF2-40B4-BE49-F238E27FC236}">
                  <a16:creationId xmlns:a16="http://schemas.microsoft.com/office/drawing/2014/main" id="{B68A6AC7-4ED2-D44E-90B8-E63CF73BBC97}"/>
                </a:ext>
              </a:extLst>
            </p:cNvPr>
            <p:cNvSpPr>
              <a:spLocks noChangeArrowheads="1"/>
            </p:cNvSpPr>
            <p:nvPr/>
          </p:nvSpPr>
          <p:spPr bwMode="auto">
            <a:xfrm>
              <a:off x="4140" y="2680"/>
              <a:ext cx="1197" cy="145"/>
            </a:xfrm>
            <a:prstGeom prst="roundRect">
              <a:avLst>
                <a:gd name="adj" fmla="val 50000"/>
              </a:avLst>
            </a:prstGeom>
            <a:solidFill>
              <a:srgbClr val="DDDDDD"/>
            </a:soli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12" name="AutoShape 167">
              <a:extLst>
                <a:ext uri="{FF2B5EF4-FFF2-40B4-BE49-F238E27FC236}">
                  <a16:creationId xmlns:a16="http://schemas.microsoft.com/office/drawing/2014/main" id="{906EF179-00FE-3F4F-AD8D-E9B8F23DE35F}"/>
                </a:ext>
              </a:extLst>
            </p:cNvPr>
            <p:cNvSpPr>
              <a:spLocks noChangeArrowheads="1"/>
            </p:cNvSpPr>
            <p:nvPr/>
          </p:nvSpPr>
          <p:spPr bwMode="auto">
            <a:xfrm>
              <a:off x="4206" y="2713"/>
              <a:ext cx="1072" cy="79"/>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13" name="Oval 168">
              <a:extLst>
                <a:ext uri="{FF2B5EF4-FFF2-40B4-BE49-F238E27FC236}">
                  <a16:creationId xmlns:a16="http://schemas.microsoft.com/office/drawing/2014/main" id="{714D65B7-5EDC-2840-9C29-D308D9655A6C}"/>
                </a:ext>
              </a:extLst>
            </p:cNvPr>
            <p:cNvSpPr>
              <a:spLocks noChangeArrowheads="1"/>
            </p:cNvSpPr>
            <p:nvPr/>
          </p:nvSpPr>
          <p:spPr bwMode="auto">
            <a:xfrm>
              <a:off x="4308" y="2383"/>
              <a:ext cx="156" cy="145"/>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14" name="Oval 169">
              <a:extLst>
                <a:ext uri="{FF2B5EF4-FFF2-40B4-BE49-F238E27FC236}">
                  <a16:creationId xmlns:a16="http://schemas.microsoft.com/office/drawing/2014/main" id="{E64A117A-C67D-AB41-A8E7-4A508BB314F3}"/>
                </a:ext>
              </a:extLst>
            </p:cNvPr>
            <p:cNvSpPr>
              <a:spLocks noChangeArrowheads="1"/>
            </p:cNvSpPr>
            <p:nvPr/>
          </p:nvSpPr>
          <p:spPr bwMode="auto">
            <a:xfrm>
              <a:off x="4487" y="2383"/>
              <a:ext cx="162" cy="145"/>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0" cap="none" spc="0" normalizeH="0" baseline="0" noProof="0" dirty="0">
                <a:ln>
                  <a:noFill/>
                </a:ln>
                <a:solidFill>
                  <a:srgbClr val="FF000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sp>
          <p:nvSpPr>
            <p:cNvPr id="315" name="Oval 170">
              <a:extLst>
                <a:ext uri="{FF2B5EF4-FFF2-40B4-BE49-F238E27FC236}">
                  <a16:creationId xmlns:a16="http://schemas.microsoft.com/office/drawing/2014/main" id="{C59668D3-09F9-BD44-8596-C01818912BD0}"/>
                </a:ext>
              </a:extLst>
            </p:cNvPr>
            <p:cNvSpPr>
              <a:spLocks noChangeArrowheads="1"/>
            </p:cNvSpPr>
            <p:nvPr/>
          </p:nvSpPr>
          <p:spPr bwMode="auto">
            <a:xfrm>
              <a:off x="4661" y="2383"/>
              <a:ext cx="162" cy="139"/>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16" name="Rectangle 171">
              <a:extLst>
                <a:ext uri="{FF2B5EF4-FFF2-40B4-BE49-F238E27FC236}">
                  <a16:creationId xmlns:a16="http://schemas.microsoft.com/office/drawing/2014/main" id="{8E530C7C-3D86-3C4B-891E-CB9AC883FCBB}"/>
                </a:ext>
              </a:extLst>
            </p:cNvPr>
            <p:cNvSpPr>
              <a:spLocks noChangeArrowheads="1"/>
            </p:cNvSpPr>
            <p:nvPr/>
          </p:nvSpPr>
          <p:spPr bwMode="auto">
            <a:xfrm>
              <a:off x="5062" y="1835"/>
              <a:ext cx="84" cy="759"/>
            </a:xfrm>
            <a:prstGeom prst="rect">
              <a:avLst/>
            </a:prstGeom>
            <a:solidFill>
              <a:srgbClr val="292929"/>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325" name="Group 172">
            <a:extLst>
              <a:ext uri="{FF2B5EF4-FFF2-40B4-BE49-F238E27FC236}">
                <a16:creationId xmlns:a16="http://schemas.microsoft.com/office/drawing/2014/main" id="{F34C0BB9-9ECA-9B40-B10C-16DEDBDC16C3}"/>
              </a:ext>
            </a:extLst>
          </p:cNvPr>
          <p:cNvGrpSpPr>
            <a:grpSpLocks/>
          </p:cNvGrpSpPr>
          <p:nvPr/>
        </p:nvGrpSpPr>
        <p:grpSpPr bwMode="auto">
          <a:xfrm>
            <a:off x="7885017" y="5148533"/>
            <a:ext cx="525463" cy="557213"/>
            <a:chOff x="-44" y="1473"/>
            <a:chExt cx="981" cy="1105"/>
          </a:xfrm>
        </p:grpSpPr>
        <p:pic>
          <p:nvPicPr>
            <p:cNvPr id="326" name="Picture 173" descr="desktop_computer_stylized_medium">
              <a:extLst>
                <a:ext uri="{FF2B5EF4-FFF2-40B4-BE49-F238E27FC236}">
                  <a16:creationId xmlns:a16="http://schemas.microsoft.com/office/drawing/2014/main" id="{58DEA6BA-6A8A-414B-A5D1-8C42E963B5B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 name="Freeform 174">
              <a:extLst>
                <a:ext uri="{FF2B5EF4-FFF2-40B4-BE49-F238E27FC236}">
                  <a16:creationId xmlns:a16="http://schemas.microsoft.com/office/drawing/2014/main" id="{5636D377-DB0D-6F40-811F-10EE64604D69}"/>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328" name="Group 175">
            <a:extLst>
              <a:ext uri="{FF2B5EF4-FFF2-40B4-BE49-F238E27FC236}">
                <a16:creationId xmlns:a16="http://schemas.microsoft.com/office/drawing/2014/main" id="{7306AC90-5B34-3F4E-B626-0E34022A31C8}"/>
              </a:ext>
            </a:extLst>
          </p:cNvPr>
          <p:cNvGrpSpPr>
            <a:grpSpLocks/>
          </p:cNvGrpSpPr>
          <p:nvPr/>
        </p:nvGrpSpPr>
        <p:grpSpPr bwMode="auto">
          <a:xfrm>
            <a:off x="8650192" y="1557608"/>
            <a:ext cx="377825" cy="576263"/>
            <a:chOff x="4140" y="429"/>
            <a:chExt cx="1425" cy="2396"/>
          </a:xfrm>
        </p:grpSpPr>
        <p:sp>
          <p:nvSpPr>
            <p:cNvPr id="329" name="Freeform 176">
              <a:extLst>
                <a:ext uri="{FF2B5EF4-FFF2-40B4-BE49-F238E27FC236}">
                  <a16:creationId xmlns:a16="http://schemas.microsoft.com/office/drawing/2014/main" id="{F3CFDF78-3F2C-B047-99D5-2F35E0D1B496}"/>
                </a:ext>
              </a:extLst>
            </p:cNvPr>
            <p:cNvSpPr>
              <a:spLocks/>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30" name="Rectangle 177">
              <a:extLst>
                <a:ext uri="{FF2B5EF4-FFF2-40B4-BE49-F238E27FC236}">
                  <a16:creationId xmlns:a16="http://schemas.microsoft.com/office/drawing/2014/main" id="{6D671750-A74B-B64E-8E68-C40948E6DE36}"/>
                </a:ext>
              </a:extLst>
            </p:cNvPr>
            <p:cNvSpPr>
              <a:spLocks noChangeArrowheads="1"/>
            </p:cNvSpPr>
            <p:nvPr/>
          </p:nvSpPr>
          <p:spPr bwMode="auto">
            <a:xfrm>
              <a:off x="4206" y="429"/>
              <a:ext cx="1048"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31" name="Freeform 178">
              <a:extLst>
                <a:ext uri="{FF2B5EF4-FFF2-40B4-BE49-F238E27FC236}">
                  <a16:creationId xmlns:a16="http://schemas.microsoft.com/office/drawing/2014/main" id="{9438FA78-1938-514C-80BF-10ED666E38FE}"/>
                </a:ext>
              </a:extLst>
            </p:cNvPr>
            <p:cNvSpPr>
              <a:spLocks/>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32" name="Freeform 179">
              <a:extLst>
                <a:ext uri="{FF2B5EF4-FFF2-40B4-BE49-F238E27FC236}">
                  <a16:creationId xmlns:a16="http://schemas.microsoft.com/office/drawing/2014/main" id="{FD23EFF2-90E8-9045-936A-06124249A5E5}"/>
                </a:ext>
              </a:extLst>
            </p:cNvPr>
            <p:cNvSpPr>
              <a:spLocks/>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33" name="Rectangle 180">
              <a:extLst>
                <a:ext uri="{FF2B5EF4-FFF2-40B4-BE49-F238E27FC236}">
                  <a16:creationId xmlns:a16="http://schemas.microsoft.com/office/drawing/2014/main" id="{C3C9A679-FD27-EE4A-B715-049B9DDB6300}"/>
                </a:ext>
              </a:extLst>
            </p:cNvPr>
            <p:cNvSpPr>
              <a:spLocks noChangeArrowheads="1"/>
            </p:cNvSpPr>
            <p:nvPr/>
          </p:nvSpPr>
          <p:spPr bwMode="auto">
            <a:xfrm>
              <a:off x="4212" y="693"/>
              <a:ext cx="599"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34" name="Group 181">
              <a:extLst>
                <a:ext uri="{FF2B5EF4-FFF2-40B4-BE49-F238E27FC236}">
                  <a16:creationId xmlns:a16="http://schemas.microsoft.com/office/drawing/2014/main" id="{F5C3481D-451B-B142-A35C-15C582D38E95}"/>
                </a:ext>
              </a:extLst>
            </p:cNvPr>
            <p:cNvGrpSpPr>
              <a:grpSpLocks/>
            </p:cNvGrpSpPr>
            <p:nvPr/>
          </p:nvGrpSpPr>
          <p:grpSpPr bwMode="auto">
            <a:xfrm>
              <a:off x="4749" y="668"/>
              <a:ext cx="581" cy="145"/>
              <a:chOff x="614" y="2568"/>
              <a:chExt cx="725" cy="139"/>
            </a:xfrm>
          </p:grpSpPr>
          <p:sp>
            <p:nvSpPr>
              <p:cNvPr id="359" name="AutoShape 182">
                <a:extLst>
                  <a:ext uri="{FF2B5EF4-FFF2-40B4-BE49-F238E27FC236}">
                    <a16:creationId xmlns:a16="http://schemas.microsoft.com/office/drawing/2014/main" id="{2C243628-F48B-0247-9C77-CADC193BA25B}"/>
                  </a:ext>
                </a:extLst>
              </p:cNvPr>
              <p:cNvSpPr>
                <a:spLocks noChangeArrowheads="1"/>
              </p:cNvSpPr>
              <p:nvPr/>
            </p:nvSpPr>
            <p:spPr bwMode="auto">
              <a:xfrm>
                <a:off x="616" y="2567"/>
                <a:ext cx="725"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60" name="AutoShape 183">
                <a:extLst>
                  <a:ext uri="{FF2B5EF4-FFF2-40B4-BE49-F238E27FC236}">
                    <a16:creationId xmlns:a16="http://schemas.microsoft.com/office/drawing/2014/main" id="{C3D71DA0-C793-D949-906B-887E37FD01C9}"/>
                  </a:ext>
                </a:extLst>
              </p:cNvPr>
              <p:cNvSpPr>
                <a:spLocks noChangeArrowheads="1"/>
              </p:cNvSpPr>
              <p:nvPr/>
            </p:nvSpPr>
            <p:spPr bwMode="auto">
              <a:xfrm>
                <a:off x="631" y="2586"/>
                <a:ext cx="695" cy="101"/>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335" name="Rectangle 184">
              <a:extLst>
                <a:ext uri="{FF2B5EF4-FFF2-40B4-BE49-F238E27FC236}">
                  <a16:creationId xmlns:a16="http://schemas.microsoft.com/office/drawing/2014/main" id="{246902F9-C4DC-454E-9DA0-3D5842DB38D7}"/>
                </a:ext>
              </a:extLst>
            </p:cNvPr>
            <p:cNvSpPr>
              <a:spLocks noChangeArrowheads="1"/>
            </p:cNvSpPr>
            <p:nvPr/>
          </p:nvSpPr>
          <p:spPr bwMode="auto">
            <a:xfrm>
              <a:off x="4224" y="1016"/>
              <a:ext cx="599" cy="53"/>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36" name="Group 185">
              <a:extLst>
                <a:ext uri="{FF2B5EF4-FFF2-40B4-BE49-F238E27FC236}">
                  <a16:creationId xmlns:a16="http://schemas.microsoft.com/office/drawing/2014/main" id="{7667DA9A-FE8F-654A-8B9E-218AADDABF18}"/>
                </a:ext>
              </a:extLst>
            </p:cNvPr>
            <p:cNvGrpSpPr>
              <a:grpSpLocks/>
            </p:cNvGrpSpPr>
            <p:nvPr/>
          </p:nvGrpSpPr>
          <p:grpSpPr bwMode="auto">
            <a:xfrm>
              <a:off x="4747" y="994"/>
              <a:ext cx="581" cy="134"/>
              <a:chOff x="614" y="2568"/>
              <a:chExt cx="725" cy="139"/>
            </a:xfrm>
          </p:grpSpPr>
          <p:sp>
            <p:nvSpPr>
              <p:cNvPr id="357" name="AutoShape 186">
                <a:extLst>
                  <a:ext uri="{FF2B5EF4-FFF2-40B4-BE49-F238E27FC236}">
                    <a16:creationId xmlns:a16="http://schemas.microsoft.com/office/drawing/2014/main" id="{89170F11-7571-2B45-8719-95E83BC651DC}"/>
                  </a:ext>
                </a:extLst>
              </p:cNvPr>
              <p:cNvSpPr>
                <a:spLocks noChangeArrowheads="1"/>
              </p:cNvSpPr>
              <p:nvPr/>
            </p:nvSpPr>
            <p:spPr bwMode="auto">
              <a:xfrm>
                <a:off x="611" y="2571"/>
                <a:ext cx="725" cy="137"/>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58" name="AutoShape 187">
                <a:extLst>
                  <a:ext uri="{FF2B5EF4-FFF2-40B4-BE49-F238E27FC236}">
                    <a16:creationId xmlns:a16="http://schemas.microsoft.com/office/drawing/2014/main" id="{E76D6632-4213-1A4C-994D-E58521FFA452}"/>
                  </a:ext>
                </a:extLst>
              </p:cNvPr>
              <p:cNvSpPr>
                <a:spLocks noChangeArrowheads="1"/>
              </p:cNvSpPr>
              <p:nvPr/>
            </p:nvSpPr>
            <p:spPr bwMode="auto">
              <a:xfrm>
                <a:off x="626" y="2584"/>
                <a:ext cx="695"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337" name="Rectangle 188">
              <a:extLst>
                <a:ext uri="{FF2B5EF4-FFF2-40B4-BE49-F238E27FC236}">
                  <a16:creationId xmlns:a16="http://schemas.microsoft.com/office/drawing/2014/main" id="{042D5530-947C-8042-964E-981127ADCA1C}"/>
                </a:ext>
              </a:extLst>
            </p:cNvPr>
            <p:cNvSpPr>
              <a:spLocks noChangeArrowheads="1"/>
            </p:cNvSpPr>
            <p:nvPr/>
          </p:nvSpPr>
          <p:spPr bwMode="auto">
            <a:xfrm>
              <a:off x="4218" y="1360"/>
              <a:ext cx="593"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38" name="Rectangle 189">
              <a:extLst>
                <a:ext uri="{FF2B5EF4-FFF2-40B4-BE49-F238E27FC236}">
                  <a16:creationId xmlns:a16="http://schemas.microsoft.com/office/drawing/2014/main" id="{2F89380A-7E24-A848-A517-F0FC736922E7}"/>
                </a:ext>
              </a:extLst>
            </p:cNvPr>
            <p:cNvSpPr>
              <a:spLocks noChangeArrowheads="1"/>
            </p:cNvSpPr>
            <p:nvPr/>
          </p:nvSpPr>
          <p:spPr bwMode="auto">
            <a:xfrm>
              <a:off x="4230" y="1657"/>
              <a:ext cx="593"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39" name="Group 190">
              <a:extLst>
                <a:ext uri="{FF2B5EF4-FFF2-40B4-BE49-F238E27FC236}">
                  <a16:creationId xmlns:a16="http://schemas.microsoft.com/office/drawing/2014/main" id="{38C1848A-3B99-B348-91C8-29218555E83A}"/>
                </a:ext>
              </a:extLst>
            </p:cNvPr>
            <p:cNvGrpSpPr>
              <a:grpSpLocks/>
            </p:cNvGrpSpPr>
            <p:nvPr/>
          </p:nvGrpSpPr>
          <p:grpSpPr bwMode="auto">
            <a:xfrm>
              <a:off x="4735" y="1627"/>
              <a:ext cx="582" cy="151"/>
              <a:chOff x="614" y="2568"/>
              <a:chExt cx="725" cy="139"/>
            </a:xfrm>
          </p:grpSpPr>
          <p:sp>
            <p:nvSpPr>
              <p:cNvPr id="355" name="AutoShape 191">
                <a:extLst>
                  <a:ext uri="{FF2B5EF4-FFF2-40B4-BE49-F238E27FC236}">
                    <a16:creationId xmlns:a16="http://schemas.microsoft.com/office/drawing/2014/main" id="{676776FA-ACE8-1B44-A3F2-EE744FFE1B2F}"/>
                  </a:ext>
                </a:extLst>
              </p:cNvPr>
              <p:cNvSpPr>
                <a:spLocks noChangeArrowheads="1"/>
              </p:cNvSpPr>
              <p:nvPr/>
            </p:nvSpPr>
            <p:spPr bwMode="auto">
              <a:xfrm>
                <a:off x="611" y="2571"/>
                <a:ext cx="731" cy="134"/>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56" name="AutoShape 192">
                <a:extLst>
                  <a:ext uri="{FF2B5EF4-FFF2-40B4-BE49-F238E27FC236}">
                    <a16:creationId xmlns:a16="http://schemas.microsoft.com/office/drawing/2014/main" id="{642A052A-BC62-D049-9EBF-AC2B9D28A87C}"/>
                  </a:ext>
                </a:extLst>
              </p:cNvPr>
              <p:cNvSpPr>
                <a:spLocks noChangeArrowheads="1"/>
              </p:cNvSpPr>
              <p:nvPr/>
            </p:nvSpPr>
            <p:spPr bwMode="auto">
              <a:xfrm>
                <a:off x="626" y="2589"/>
                <a:ext cx="701" cy="9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340" name="Freeform 193">
              <a:extLst>
                <a:ext uri="{FF2B5EF4-FFF2-40B4-BE49-F238E27FC236}">
                  <a16:creationId xmlns:a16="http://schemas.microsoft.com/office/drawing/2014/main" id="{20022731-282E-5349-BD84-5AC931894117}"/>
                </a:ext>
              </a:extLst>
            </p:cNvPr>
            <p:cNvSpPr>
              <a:spLocks/>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41" name="Group 194">
              <a:extLst>
                <a:ext uri="{FF2B5EF4-FFF2-40B4-BE49-F238E27FC236}">
                  <a16:creationId xmlns:a16="http://schemas.microsoft.com/office/drawing/2014/main" id="{C8EEA896-B8C6-834F-9741-B4BC6894041D}"/>
                </a:ext>
              </a:extLst>
            </p:cNvPr>
            <p:cNvGrpSpPr>
              <a:grpSpLocks/>
            </p:cNvGrpSpPr>
            <p:nvPr/>
          </p:nvGrpSpPr>
          <p:grpSpPr bwMode="auto">
            <a:xfrm>
              <a:off x="4739" y="1327"/>
              <a:ext cx="582" cy="139"/>
              <a:chOff x="614" y="2568"/>
              <a:chExt cx="725" cy="139"/>
            </a:xfrm>
          </p:grpSpPr>
          <p:sp>
            <p:nvSpPr>
              <p:cNvPr id="353" name="AutoShape 195">
                <a:extLst>
                  <a:ext uri="{FF2B5EF4-FFF2-40B4-BE49-F238E27FC236}">
                    <a16:creationId xmlns:a16="http://schemas.microsoft.com/office/drawing/2014/main" id="{FAEB0127-5E88-8848-A1E8-FCDC82E85BB6}"/>
                  </a:ext>
                </a:extLst>
              </p:cNvPr>
              <p:cNvSpPr>
                <a:spLocks noChangeArrowheads="1"/>
              </p:cNvSpPr>
              <p:nvPr/>
            </p:nvSpPr>
            <p:spPr bwMode="auto">
              <a:xfrm>
                <a:off x="614" y="2568"/>
                <a:ext cx="723"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54" name="AutoShape 196">
                <a:extLst>
                  <a:ext uri="{FF2B5EF4-FFF2-40B4-BE49-F238E27FC236}">
                    <a16:creationId xmlns:a16="http://schemas.microsoft.com/office/drawing/2014/main" id="{F6C14D4D-54BC-0347-8DE7-8C387B0DE5D3}"/>
                  </a:ext>
                </a:extLst>
              </p:cNvPr>
              <p:cNvSpPr>
                <a:spLocks noChangeArrowheads="1"/>
              </p:cNvSpPr>
              <p:nvPr/>
            </p:nvSpPr>
            <p:spPr bwMode="auto">
              <a:xfrm>
                <a:off x="629" y="2581"/>
                <a:ext cx="694"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342" name="Rectangle 197">
              <a:extLst>
                <a:ext uri="{FF2B5EF4-FFF2-40B4-BE49-F238E27FC236}">
                  <a16:creationId xmlns:a16="http://schemas.microsoft.com/office/drawing/2014/main" id="{DE2B5795-02B3-824F-BFB7-9E4468C2E04A}"/>
                </a:ext>
              </a:extLst>
            </p:cNvPr>
            <p:cNvSpPr>
              <a:spLocks noChangeArrowheads="1"/>
            </p:cNvSpPr>
            <p:nvPr/>
          </p:nvSpPr>
          <p:spPr bwMode="auto">
            <a:xfrm>
              <a:off x="5248" y="429"/>
              <a:ext cx="72" cy="2290"/>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43" name="Freeform 198">
              <a:extLst>
                <a:ext uri="{FF2B5EF4-FFF2-40B4-BE49-F238E27FC236}">
                  <a16:creationId xmlns:a16="http://schemas.microsoft.com/office/drawing/2014/main" id="{30654D98-FCC5-4940-8B89-40DEC14D245E}"/>
                </a:ext>
              </a:extLst>
            </p:cNvPr>
            <p:cNvSpPr>
              <a:spLocks/>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44" name="Freeform 199">
              <a:extLst>
                <a:ext uri="{FF2B5EF4-FFF2-40B4-BE49-F238E27FC236}">
                  <a16:creationId xmlns:a16="http://schemas.microsoft.com/office/drawing/2014/main" id="{DB2F1485-9F89-A14E-B2B0-E716B66FE509}"/>
                </a:ext>
              </a:extLst>
            </p:cNvPr>
            <p:cNvSpPr>
              <a:spLocks/>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45" name="Oval 200">
              <a:extLst>
                <a:ext uri="{FF2B5EF4-FFF2-40B4-BE49-F238E27FC236}">
                  <a16:creationId xmlns:a16="http://schemas.microsoft.com/office/drawing/2014/main" id="{0913F7BB-B350-6F4C-8E3C-B4373B6BBC1E}"/>
                </a:ext>
              </a:extLst>
            </p:cNvPr>
            <p:cNvSpPr>
              <a:spLocks noChangeArrowheads="1"/>
            </p:cNvSpPr>
            <p:nvPr/>
          </p:nvSpPr>
          <p:spPr bwMode="auto">
            <a:xfrm>
              <a:off x="5517" y="2614"/>
              <a:ext cx="48" cy="92"/>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46" name="Freeform 201">
              <a:extLst>
                <a:ext uri="{FF2B5EF4-FFF2-40B4-BE49-F238E27FC236}">
                  <a16:creationId xmlns:a16="http://schemas.microsoft.com/office/drawing/2014/main" id="{D806CA0F-D39E-1044-8994-B3481BAC561C}"/>
                </a:ext>
              </a:extLst>
            </p:cNvPr>
            <p:cNvSpPr>
              <a:spLocks/>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47" name="AutoShape 202">
              <a:extLst>
                <a:ext uri="{FF2B5EF4-FFF2-40B4-BE49-F238E27FC236}">
                  <a16:creationId xmlns:a16="http://schemas.microsoft.com/office/drawing/2014/main" id="{653E2F84-88DD-4C48-9132-5E9C22D3C500}"/>
                </a:ext>
              </a:extLst>
            </p:cNvPr>
            <p:cNvSpPr>
              <a:spLocks noChangeArrowheads="1"/>
            </p:cNvSpPr>
            <p:nvPr/>
          </p:nvSpPr>
          <p:spPr bwMode="auto">
            <a:xfrm>
              <a:off x="4140" y="2680"/>
              <a:ext cx="1197" cy="145"/>
            </a:xfrm>
            <a:prstGeom prst="roundRect">
              <a:avLst>
                <a:gd name="adj" fmla="val 50000"/>
              </a:avLst>
            </a:prstGeom>
            <a:solidFill>
              <a:srgbClr val="DDDDDD"/>
            </a:soli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48" name="AutoShape 203">
              <a:extLst>
                <a:ext uri="{FF2B5EF4-FFF2-40B4-BE49-F238E27FC236}">
                  <a16:creationId xmlns:a16="http://schemas.microsoft.com/office/drawing/2014/main" id="{7C1622A3-9F30-FA42-9B80-C8BB00A05B8D}"/>
                </a:ext>
              </a:extLst>
            </p:cNvPr>
            <p:cNvSpPr>
              <a:spLocks noChangeArrowheads="1"/>
            </p:cNvSpPr>
            <p:nvPr/>
          </p:nvSpPr>
          <p:spPr bwMode="auto">
            <a:xfrm>
              <a:off x="4206" y="2713"/>
              <a:ext cx="1072" cy="79"/>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49" name="Oval 204">
              <a:extLst>
                <a:ext uri="{FF2B5EF4-FFF2-40B4-BE49-F238E27FC236}">
                  <a16:creationId xmlns:a16="http://schemas.microsoft.com/office/drawing/2014/main" id="{432A4179-C51B-DE48-94FC-B7412F4DD34C}"/>
                </a:ext>
              </a:extLst>
            </p:cNvPr>
            <p:cNvSpPr>
              <a:spLocks noChangeArrowheads="1"/>
            </p:cNvSpPr>
            <p:nvPr/>
          </p:nvSpPr>
          <p:spPr bwMode="auto">
            <a:xfrm>
              <a:off x="4308" y="2383"/>
              <a:ext cx="156" cy="145"/>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50" name="Oval 205">
              <a:extLst>
                <a:ext uri="{FF2B5EF4-FFF2-40B4-BE49-F238E27FC236}">
                  <a16:creationId xmlns:a16="http://schemas.microsoft.com/office/drawing/2014/main" id="{9EF71E96-D069-134D-9318-D85F7FF2C502}"/>
                </a:ext>
              </a:extLst>
            </p:cNvPr>
            <p:cNvSpPr>
              <a:spLocks noChangeArrowheads="1"/>
            </p:cNvSpPr>
            <p:nvPr/>
          </p:nvSpPr>
          <p:spPr bwMode="auto">
            <a:xfrm>
              <a:off x="4487" y="2383"/>
              <a:ext cx="162" cy="145"/>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0" cap="none" spc="0" normalizeH="0" baseline="0" noProof="0" dirty="0">
                <a:ln>
                  <a:noFill/>
                </a:ln>
                <a:solidFill>
                  <a:srgbClr val="FF000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sp>
          <p:nvSpPr>
            <p:cNvPr id="351" name="Oval 206">
              <a:extLst>
                <a:ext uri="{FF2B5EF4-FFF2-40B4-BE49-F238E27FC236}">
                  <a16:creationId xmlns:a16="http://schemas.microsoft.com/office/drawing/2014/main" id="{3E78A6EB-9CEA-E74E-91AB-439D7171D3AA}"/>
                </a:ext>
              </a:extLst>
            </p:cNvPr>
            <p:cNvSpPr>
              <a:spLocks noChangeArrowheads="1"/>
            </p:cNvSpPr>
            <p:nvPr/>
          </p:nvSpPr>
          <p:spPr bwMode="auto">
            <a:xfrm>
              <a:off x="4661" y="2383"/>
              <a:ext cx="162" cy="139"/>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52" name="Rectangle 207">
              <a:extLst>
                <a:ext uri="{FF2B5EF4-FFF2-40B4-BE49-F238E27FC236}">
                  <a16:creationId xmlns:a16="http://schemas.microsoft.com/office/drawing/2014/main" id="{1A62E052-D07D-6743-8E2D-F67E3E528E8B}"/>
                </a:ext>
              </a:extLst>
            </p:cNvPr>
            <p:cNvSpPr>
              <a:spLocks noChangeArrowheads="1"/>
            </p:cNvSpPr>
            <p:nvPr/>
          </p:nvSpPr>
          <p:spPr bwMode="auto">
            <a:xfrm>
              <a:off x="5062" y="1835"/>
              <a:ext cx="84" cy="759"/>
            </a:xfrm>
            <a:prstGeom prst="rect">
              <a:avLst/>
            </a:prstGeom>
            <a:solidFill>
              <a:srgbClr val="292929"/>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361" name="Group 208">
            <a:extLst>
              <a:ext uri="{FF2B5EF4-FFF2-40B4-BE49-F238E27FC236}">
                <a16:creationId xmlns:a16="http://schemas.microsoft.com/office/drawing/2014/main" id="{6A05235C-3E77-6F4F-8ADA-6D04AB8484D1}"/>
              </a:ext>
            </a:extLst>
          </p:cNvPr>
          <p:cNvGrpSpPr>
            <a:grpSpLocks/>
          </p:cNvGrpSpPr>
          <p:nvPr/>
        </p:nvGrpSpPr>
        <p:grpSpPr bwMode="auto">
          <a:xfrm>
            <a:off x="9402667" y="1589358"/>
            <a:ext cx="377825" cy="576263"/>
            <a:chOff x="4140" y="429"/>
            <a:chExt cx="1425" cy="2396"/>
          </a:xfrm>
        </p:grpSpPr>
        <p:sp>
          <p:nvSpPr>
            <p:cNvPr id="362" name="Freeform 209">
              <a:extLst>
                <a:ext uri="{FF2B5EF4-FFF2-40B4-BE49-F238E27FC236}">
                  <a16:creationId xmlns:a16="http://schemas.microsoft.com/office/drawing/2014/main" id="{D166875E-AD19-804C-965F-CDAED7A642D2}"/>
                </a:ext>
              </a:extLst>
            </p:cNvPr>
            <p:cNvSpPr>
              <a:spLocks/>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63" name="Rectangle 210">
              <a:extLst>
                <a:ext uri="{FF2B5EF4-FFF2-40B4-BE49-F238E27FC236}">
                  <a16:creationId xmlns:a16="http://schemas.microsoft.com/office/drawing/2014/main" id="{EC5E264D-98A2-B44D-B995-4CB53C25E2B4}"/>
                </a:ext>
              </a:extLst>
            </p:cNvPr>
            <p:cNvSpPr>
              <a:spLocks noChangeArrowheads="1"/>
            </p:cNvSpPr>
            <p:nvPr/>
          </p:nvSpPr>
          <p:spPr bwMode="auto">
            <a:xfrm>
              <a:off x="4206" y="429"/>
              <a:ext cx="1048"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64" name="Freeform 211">
              <a:extLst>
                <a:ext uri="{FF2B5EF4-FFF2-40B4-BE49-F238E27FC236}">
                  <a16:creationId xmlns:a16="http://schemas.microsoft.com/office/drawing/2014/main" id="{C1CF933D-FB73-3240-9F1D-5EED49E6AB45}"/>
                </a:ext>
              </a:extLst>
            </p:cNvPr>
            <p:cNvSpPr>
              <a:spLocks/>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65" name="Freeform 212">
              <a:extLst>
                <a:ext uri="{FF2B5EF4-FFF2-40B4-BE49-F238E27FC236}">
                  <a16:creationId xmlns:a16="http://schemas.microsoft.com/office/drawing/2014/main" id="{0FC67CB2-6BE1-1847-A437-D99084C5CC4E}"/>
                </a:ext>
              </a:extLst>
            </p:cNvPr>
            <p:cNvSpPr>
              <a:spLocks/>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66" name="Rectangle 213">
              <a:extLst>
                <a:ext uri="{FF2B5EF4-FFF2-40B4-BE49-F238E27FC236}">
                  <a16:creationId xmlns:a16="http://schemas.microsoft.com/office/drawing/2014/main" id="{14B7D932-BBFC-B74D-816C-440DB3FEB06E}"/>
                </a:ext>
              </a:extLst>
            </p:cNvPr>
            <p:cNvSpPr>
              <a:spLocks noChangeArrowheads="1"/>
            </p:cNvSpPr>
            <p:nvPr/>
          </p:nvSpPr>
          <p:spPr bwMode="auto">
            <a:xfrm>
              <a:off x="4212" y="693"/>
              <a:ext cx="599"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67" name="Group 214">
              <a:extLst>
                <a:ext uri="{FF2B5EF4-FFF2-40B4-BE49-F238E27FC236}">
                  <a16:creationId xmlns:a16="http://schemas.microsoft.com/office/drawing/2014/main" id="{904783F7-C673-AC48-8DEC-45B791D2E0FD}"/>
                </a:ext>
              </a:extLst>
            </p:cNvPr>
            <p:cNvGrpSpPr>
              <a:grpSpLocks/>
            </p:cNvGrpSpPr>
            <p:nvPr/>
          </p:nvGrpSpPr>
          <p:grpSpPr bwMode="auto">
            <a:xfrm>
              <a:off x="4749" y="668"/>
              <a:ext cx="581" cy="145"/>
              <a:chOff x="614" y="2568"/>
              <a:chExt cx="725" cy="139"/>
            </a:xfrm>
          </p:grpSpPr>
          <p:sp>
            <p:nvSpPr>
              <p:cNvPr id="392" name="AutoShape 215">
                <a:extLst>
                  <a:ext uri="{FF2B5EF4-FFF2-40B4-BE49-F238E27FC236}">
                    <a16:creationId xmlns:a16="http://schemas.microsoft.com/office/drawing/2014/main" id="{259ABA3E-950D-BF40-AF00-89747854A5FD}"/>
                  </a:ext>
                </a:extLst>
              </p:cNvPr>
              <p:cNvSpPr>
                <a:spLocks noChangeArrowheads="1"/>
              </p:cNvSpPr>
              <p:nvPr/>
            </p:nvSpPr>
            <p:spPr bwMode="auto">
              <a:xfrm>
                <a:off x="616" y="2567"/>
                <a:ext cx="725"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93" name="AutoShape 216">
                <a:extLst>
                  <a:ext uri="{FF2B5EF4-FFF2-40B4-BE49-F238E27FC236}">
                    <a16:creationId xmlns:a16="http://schemas.microsoft.com/office/drawing/2014/main" id="{D537C256-5556-E84D-BFD9-801601AF6D06}"/>
                  </a:ext>
                </a:extLst>
              </p:cNvPr>
              <p:cNvSpPr>
                <a:spLocks noChangeArrowheads="1"/>
              </p:cNvSpPr>
              <p:nvPr/>
            </p:nvSpPr>
            <p:spPr bwMode="auto">
              <a:xfrm>
                <a:off x="631" y="2586"/>
                <a:ext cx="695" cy="101"/>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368" name="Rectangle 217">
              <a:extLst>
                <a:ext uri="{FF2B5EF4-FFF2-40B4-BE49-F238E27FC236}">
                  <a16:creationId xmlns:a16="http://schemas.microsoft.com/office/drawing/2014/main" id="{6A16D193-BA00-FA4C-84D3-5F7B5C0311B4}"/>
                </a:ext>
              </a:extLst>
            </p:cNvPr>
            <p:cNvSpPr>
              <a:spLocks noChangeArrowheads="1"/>
            </p:cNvSpPr>
            <p:nvPr/>
          </p:nvSpPr>
          <p:spPr bwMode="auto">
            <a:xfrm>
              <a:off x="4224" y="1016"/>
              <a:ext cx="599" cy="53"/>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69" name="Group 218">
              <a:extLst>
                <a:ext uri="{FF2B5EF4-FFF2-40B4-BE49-F238E27FC236}">
                  <a16:creationId xmlns:a16="http://schemas.microsoft.com/office/drawing/2014/main" id="{7151F57C-7772-D741-B346-9FD22AFEAC1C}"/>
                </a:ext>
              </a:extLst>
            </p:cNvPr>
            <p:cNvGrpSpPr>
              <a:grpSpLocks/>
            </p:cNvGrpSpPr>
            <p:nvPr/>
          </p:nvGrpSpPr>
          <p:grpSpPr bwMode="auto">
            <a:xfrm>
              <a:off x="4747" y="994"/>
              <a:ext cx="581" cy="134"/>
              <a:chOff x="614" y="2568"/>
              <a:chExt cx="725" cy="139"/>
            </a:xfrm>
          </p:grpSpPr>
          <p:sp>
            <p:nvSpPr>
              <p:cNvPr id="390" name="AutoShape 219">
                <a:extLst>
                  <a:ext uri="{FF2B5EF4-FFF2-40B4-BE49-F238E27FC236}">
                    <a16:creationId xmlns:a16="http://schemas.microsoft.com/office/drawing/2014/main" id="{28A8406C-AFA4-F94B-A2C4-E4FFB185C64F}"/>
                  </a:ext>
                </a:extLst>
              </p:cNvPr>
              <p:cNvSpPr>
                <a:spLocks noChangeArrowheads="1"/>
              </p:cNvSpPr>
              <p:nvPr/>
            </p:nvSpPr>
            <p:spPr bwMode="auto">
              <a:xfrm>
                <a:off x="611" y="2571"/>
                <a:ext cx="725" cy="137"/>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91" name="AutoShape 220">
                <a:extLst>
                  <a:ext uri="{FF2B5EF4-FFF2-40B4-BE49-F238E27FC236}">
                    <a16:creationId xmlns:a16="http://schemas.microsoft.com/office/drawing/2014/main" id="{9A186499-2183-C24F-89D0-ACB1D39A2787}"/>
                  </a:ext>
                </a:extLst>
              </p:cNvPr>
              <p:cNvSpPr>
                <a:spLocks noChangeArrowheads="1"/>
              </p:cNvSpPr>
              <p:nvPr/>
            </p:nvSpPr>
            <p:spPr bwMode="auto">
              <a:xfrm>
                <a:off x="626" y="2584"/>
                <a:ext cx="695"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370" name="Rectangle 221">
              <a:extLst>
                <a:ext uri="{FF2B5EF4-FFF2-40B4-BE49-F238E27FC236}">
                  <a16:creationId xmlns:a16="http://schemas.microsoft.com/office/drawing/2014/main" id="{6959C99C-8685-CE45-B4A0-BEEBD9CE6FDF}"/>
                </a:ext>
              </a:extLst>
            </p:cNvPr>
            <p:cNvSpPr>
              <a:spLocks noChangeArrowheads="1"/>
            </p:cNvSpPr>
            <p:nvPr/>
          </p:nvSpPr>
          <p:spPr bwMode="auto">
            <a:xfrm>
              <a:off x="4218" y="1360"/>
              <a:ext cx="593"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71" name="Rectangle 222">
              <a:extLst>
                <a:ext uri="{FF2B5EF4-FFF2-40B4-BE49-F238E27FC236}">
                  <a16:creationId xmlns:a16="http://schemas.microsoft.com/office/drawing/2014/main" id="{0CEC0CDC-F36A-E147-800E-4BFDDC412C2D}"/>
                </a:ext>
              </a:extLst>
            </p:cNvPr>
            <p:cNvSpPr>
              <a:spLocks noChangeArrowheads="1"/>
            </p:cNvSpPr>
            <p:nvPr/>
          </p:nvSpPr>
          <p:spPr bwMode="auto">
            <a:xfrm>
              <a:off x="4230" y="1657"/>
              <a:ext cx="593"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72" name="Group 223">
              <a:extLst>
                <a:ext uri="{FF2B5EF4-FFF2-40B4-BE49-F238E27FC236}">
                  <a16:creationId xmlns:a16="http://schemas.microsoft.com/office/drawing/2014/main" id="{07BF1C14-2C6F-B94F-8289-1C37D6C61529}"/>
                </a:ext>
              </a:extLst>
            </p:cNvPr>
            <p:cNvGrpSpPr>
              <a:grpSpLocks/>
            </p:cNvGrpSpPr>
            <p:nvPr/>
          </p:nvGrpSpPr>
          <p:grpSpPr bwMode="auto">
            <a:xfrm>
              <a:off x="4735" y="1627"/>
              <a:ext cx="582" cy="151"/>
              <a:chOff x="614" y="2568"/>
              <a:chExt cx="725" cy="139"/>
            </a:xfrm>
          </p:grpSpPr>
          <p:sp>
            <p:nvSpPr>
              <p:cNvPr id="388" name="AutoShape 224">
                <a:extLst>
                  <a:ext uri="{FF2B5EF4-FFF2-40B4-BE49-F238E27FC236}">
                    <a16:creationId xmlns:a16="http://schemas.microsoft.com/office/drawing/2014/main" id="{B660D864-E6AF-2A4B-AF6E-15E67C246146}"/>
                  </a:ext>
                </a:extLst>
              </p:cNvPr>
              <p:cNvSpPr>
                <a:spLocks noChangeArrowheads="1"/>
              </p:cNvSpPr>
              <p:nvPr/>
            </p:nvSpPr>
            <p:spPr bwMode="auto">
              <a:xfrm>
                <a:off x="611" y="2571"/>
                <a:ext cx="731" cy="134"/>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89" name="AutoShape 225">
                <a:extLst>
                  <a:ext uri="{FF2B5EF4-FFF2-40B4-BE49-F238E27FC236}">
                    <a16:creationId xmlns:a16="http://schemas.microsoft.com/office/drawing/2014/main" id="{A5592FCE-B8EB-CD42-BD69-D7E95DA3E255}"/>
                  </a:ext>
                </a:extLst>
              </p:cNvPr>
              <p:cNvSpPr>
                <a:spLocks noChangeArrowheads="1"/>
              </p:cNvSpPr>
              <p:nvPr/>
            </p:nvSpPr>
            <p:spPr bwMode="auto">
              <a:xfrm>
                <a:off x="626" y="2589"/>
                <a:ext cx="701" cy="9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373" name="Freeform 226">
              <a:extLst>
                <a:ext uri="{FF2B5EF4-FFF2-40B4-BE49-F238E27FC236}">
                  <a16:creationId xmlns:a16="http://schemas.microsoft.com/office/drawing/2014/main" id="{176C9152-AD9C-0043-999D-97BF01B75C5D}"/>
                </a:ext>
              </a:extLst>
            </p:cNvPr>
            <p:cNvSpPr>
              <a:spLocks/>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74" name="Group 227">
              <a:extLst>
                <a:ext uri="{FF2B5EF4-FFF2-40B4-BE49-F238E27FC236}">
                  <a16:creationId xmlns:a16="http://schemas.microsoft.com/office/drawing/2014/main" id="{DB7553BD-7EEF-1144-A10E-45052E753529}"/>
                </a:ext>
              </a:extLst>
            </p:cNvPr>
            <p:cNvGrpSpPr>
              <a:grpSpLocks/>
            </p:cNvGrpSpPr>
            <p:nvPr/>
          </p:nvGrpSpPr>
          <p:grpSpPr bwMode="auto">
            <a:xfrm>
              <a:off x="4739" y="1327"/>
              <a:ext cx="582" cy="139"/>
              <a:chOff x="614" y="2568"/>
              <a:chExt cx="725" cy="139"/>
            </a:xfrm>
          </p:grpSpPr>
          <p:sp>
            <p:nvSpPr>
              <p:cNvPr id="386" name="AutoShape 228">
                <a:extLst>
                  <a:ext uri="{FF2B5EF4-FFF2-40B4-BE49-F238E27FC236}">
                    <a16:creationId xmlns:a16="http://schemas.microsoft.com/office/drawing/2014/main" id="{209B423B-7C84-A444-BC5D-A11FD15670F9}"/>
                  </a:ext>
                </a:extLst>
              </p:cNvPr>
              <p:cNvSpPr>
                <a:spLocks noChangeArrowheads="1"/>
              </p:cNvSpPr>
              <p:nvPr/>
            </p:nvSpPr>
            <p:spPr bwMode="auto">
              <a:xfrm>
                <a:off x="614" y="2568"/>
                <a:ext cx="723"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87" name="AutoShape 229">
                <a:extLst>
                  <a:ext uri="{FF2B5EF4-FFF2-40B4-BE49-F238E27FC236}">
                    <a16:creationId xmlns:a16="http://schemas.microsoft.com/office/drawing/2014/main" id="{5AE73D33-B566-9A49-9DC6-C5469487BDCF}"/>
                  </a:ext>
                </a:extLst>
              </p:cNvPr>
              <p:cNvSpPr>
                <a:spLocks noChangeArrowheads="1"/>
              </p:cNvSpPr>
              <p:nvPr/>
            </p:nvSpPr>
            <p:spPr bwMode="auto">
              <a:xfrm>
                <a:off x="629" y="2581"/>
                <a:ext cx="694"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375" name="Rectangle 230">
              <a:extLst>
                <a:ext uri="{FF2B5EF4-FFF2-40B4-BE49-F238E27FC236}">
                  <a16:creationId xmlns:a16="http://schemas.microsoft.com/office/drawing/2014/main" id="{F54FB1FA-BA67-4B47-8CD0-DC612A86E69A}"/>
                </a:ext>
              </a:extLst>
            </p:cNvPr>
            <p:cNvSpPr>
              <a:spLocks noChangeArrowheads="1"/>
            </p:cNvSpPr>
            <p:nvPr/>
          </p:nvSpPr>
          <p:spPr bwMode="auto">
            <a:xfrm>
              <a:off x="5248" y="429"/>
              <a:ext cx="72" cy="2290"/>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76" name="Freeform 231">
              <a:extLst>
                <a:ext uri="{FF2B5EF4-FFF2-40B4-BE49-F238E27FC236}">
                  <a16:creationId xmlns:a16="http://schemas.microsoft.com/office/drawing/2014/main" id="{A3240397-6B0C-654E-88F1-F3F3AD6232E7}"/>
                </a:ext>
              </a:extLst>
            </p:cNvPr>
            <p:cNvSpPr>
              <a:spLocks/>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77" name="Freeform 232">
              <a:extLst>
                <a:ext uri="{FF2B5EF4-FFF2-40B4-BE49-F238E27FC236}">
                  <a16:creationId xmlns:a16="http://schemas.microsoft.com/office/drawing/2014/main" id="{1A86C13D-4B43-504E-B61C-E2C65477525E}"/>
                </a:ext>
              </a:extLst>
            </p:cNvPr>
            <p:cNvSpPr>
              <a:spLocks/>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78" name="Oval 233">
              <a:extLst>
                <a:ext uri="{FF2B5EF4-FFF2-40B4-BE49-F238E27FC236}">
                  <a16:creationId xmlns:a16="http://schemas.microsoft.com/office/drawing/2014/main" id="{A925E2BE-2521-064E-94A2-F5B3CE2A61D8}"/>
                </a:ext>
              </a:extLst>
            </p:cNvPr>
            <p:cNvSpPr>
              <a:spLocks noChangeArrowheads="1"/>
            </p:cNvSpPr>
            <p:nvPr/>
          </p:nvSpPr>
          <p:spPr bwMode="auto">
            <a:xfrm>
              <a:off x="5517" y="2614"/>
              <a:ext cx="48" cy="92"/>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79" name="Freeform 234">
              <a:extLst>
                <a:ext uri="{FF2B5EF4-FFF2-40B4-BE49-F238E27FC236}">
                  <a16:creationId xmlns:a16="http://schemas.microsoft.com/office/drawing/2014/main" id="{D0F8527B-9979-9843-B950-02EEB33AD611}"/>
                </a:ext>
              </a:extLst>
            </p:cNvPr>
            <p:cNvSpPr>
              <a:spLocks/>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80" name="AutoShape 235">
              <a:extLst>
                <a:ext uri="{FF2B5EF4-FFF2-40B4-BE49-F238E27FC236}">
                  <a16:creationId xmlns:a16="http://schemas.microsoft.com/office/drawing/2014/main" id="{01246D65-1D83-514D-96A0-3F53F7E62D09}"/>
                </a:ext>
              </a:extLst>
            </p:cNvPr>
            <p:cNvSpPr>
              <a:spLocks noChangeArrowheads="1"/>
            </p:cNvSpPr>
            <p:nvPr/>
          </p:nvSpPr>
          <p:spPr bwMode="auto">
            <a:xfrm>
              <a:off x="4140" y="2680"/>
              <a:ext cx="1197" cy="145"/>
            </a:xfrm>
            <a:prstGeom prst="roundRect">
              <a:avLst>
                <a:gd name="adj" fmla="val 50000"/>
              </a:avLst>
            </a:prstGeom>
            <a:solidFill>
              <a:srgbClr val="DDDDDD"/>
            </a:soli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81" name="AutoShape 236">
              <a:extLst>
                <a:ext uri="{FF2B5EF4-FFF2-40B4-BE49-F238E27FC236}">
                  <a16:creationId xmlns:a16="http://schemas.microsoft.com/office/drawing/2014/main" id="{EE09E67D-74DE-8E41-B31D-30EBA899EA8C}"/>
                </a:ext>
              </a:extLst>
            </p:cNvPr>
            <p:cNvSpPr>
              <a:spLocks noChangeArrowheads="1"/>
            </p:cNvSpPr>
            <p:nvPr/>
          </p:nvSpPr>
          <p:spPr bwMode="auto">
            <a:xfrm>
              <a:off x="4206" y="2713"/>
              <a:ext cx="1072" cy="79"/>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82" name="Oval 237">
              <a:extLst>
                <a:ext uri="{FF2B5EF4-FFF2-40B4-BE49-F238E27FC236}">
                  <a16:creationId xmlns:a16="http://schemas.microsoft.com/office/drawing/2014/main" id="{1BAA3765-A4A2-D249-B5E6-B37A650693CE}"/>
                </a:ext>
              </a:extLst>
            </p:cNvPr>
            <p:cNvSpPr>
              <a:spLocks noChangeArrowheads="1"/>
            </p:cNvSpPr>
            <p:nvPr/>
          </p:nvSpPr>
          <p:spPr bwMode="auto">
            <a:xfrm>
              <a:off x="4308" y="2383"/>
              <a:ext cx="156" cy="145"/>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83" name="Oval 238">
              <a:extLst>
                <a:ext uri="{FF2B5EF4-FFF2-40B4-BE49-F238E27FC236}">
                  <a16:creationId xmlns:a16="http://schemas.microsoft.com/office/drawing/2014/main" id="{B5829A6B-5209-D644-82E1-A9C2A8D9A01D}"/>
                </a:ext>
              </a:extLst>
            </p:cNvPr>
            <p:cNvSpPr>
              <a:spLocks noChangeArrowheads="1"/>
            </p:cNvSpPr>
            <p:nvPr/>
          </p:nvSpPr>
          <p:spPr bwMode="auto">
            <a:xfrm>
              <a:off x="4487" y="2383"/>
              <a:ext cx="162" cy="145"/>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0" cap="none" spc="0" normalizeH="0" baseline="0" noProof="0" dirty="0">
                <a:ln>
                  <a:noFill/>
                </a:ln>
                <a:solidFill>
                  <a:srgbClr val="FF000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sp>
          <p:nvSpPr>
            <p:cNvPr id="384" name="Oval 239">
              <a:extLst>
                <a:ext uri="{FF2B5EF4-FFF2-40B4-BE49-F238E27FC236}">
                  <a16:creationId xmlns:a16="http://schemas.microsoft.com/office/drawing/2014/main" id="{95394ED4-DC3D-F146-9AEE-0FC4AFC88A7F}"/>
                </a:ext>
              </a:extLst>
            </p:cNvPr>
            <p:cNvSpPr>
              <a:spLocks noChangeArrowheads="1"/>
            </p:cNvSpPr>
            <p:nvPr/>
          </p:nvSpPr>
          <p:spPr bwMode="auto">
            <a:xfrm>
              <a:off x="4661" y="2383"/>
              <a:ext cx="162" cy="139"/>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85" name="Rectangle 240">
              <a:extLst>
                <a:ext uri="{FF2B5EF4-FFF2-40B4-BE49-F238E27FC236}">
                  <a16:creationId xmlns:a16="http://schemas.microsoft.com/office/drawing/2014/main" id="{A039A534-5AD2-354C-8072-85670484B5B5}"/>
                </a:ext>
              </a:extLst>
            </p:cNvPr>
            <p:cNvSpPr>
              <a:spLocks noChangeArrowheads="1"/>
            </p:cNvSpPr>
            <p:nvPr/>
          </p:nvSpPr>
          <p:spPr bwMode="auto">
            <a:xfrm>
              <a:off x="5062" y="1835"/>
              <a:ext cx="84" cy="759"/>
            </a:xfrm>
            <a:prstGeom prst="rect">
              <a:avLst/>
            </a:prstGeom>
            <a:solidFill>
              <a:srgbClr val="292929"/>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394" name="Group 241">
            <a:extLst>
              <a:ext uri="{FF2B5EF4-FFF2-40B4-BE49-F238E27FC236}">
                <a16:creationId xmlns:a16="http://schemas.microsoft.com/office/drawing/2014/main" id="{9BE96710-6956-1941-96D5-89D2082B85BD}"/>
              </a:ext>
            </a:extLst>
          </p:cNvPr>
          <p:cNvGrpSpPr>
            <a:grpSpLocks/>
          </p:cNvGrpSpPr>
          <p:nvPr/>
        </p:nvGrpSpPr>
        <p:grpSpPr bwMode="auto">
          <a:xfrm>
            <a:off x="10012267" y="1741758"/>
            <a:ext cx="377825" cy="576263"/>
            <a:chOff x="4140" y="429"/>
            <a:chExt cx="1425" cy="2396"/>
          </a:xfrm>
        </p:grpSpPr>
        <p:sp>
          <p:nvSpPr>
            <p:cNvPr id="395" name="Freeform 242">
              <a:extLst>
                <a:ext uri="{FF2B5EF4-FFF2-40B4-BE49-F238E27FC236}">
                  <a16:creationId xmlns:a16="http://schemas.microsoft.com/office/drawing/2014/main" id="{98FED06C-86AC-174D-897A-AF88782AB34D}"/>
                </a:ext>
              </a:extLst>
            </p:cNvPr>
            <p:cNvSpPr>
              <a:spLocks/>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96" name="Rectangle 243">
              <a:extLst>
                <a:ext uri="{FF2B5EF4-FFF2-40B4-BE49-F238E27FC236}">
                  <a16:creationId xmlns:a16="http://schemas.microsoft.com/office/drawing/2014/main" id="{7BCB3493-2EA3-894F-95D3-4BD9689BC0B5}"/>
                </a:ext>
              </a:extLst>
            </p:cNvPr>
            <p:cNvSpPr>
              <a:spLocks noChangeArrowheads="1"/>
            </p:cNvSpPr>
            <p:nvPr/>
          </p:nvSpPr>
          <p:spPr bwMode="auto">
            <a:xfrm>
              <a:off x="4206" y="429"/>
              <a:ext cx="1048"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97" name="Freeform 244">
              <a:extLst>
                <a:ext uri="{FF2B5EF4-FFF2-40B4-BE49-F238E27FC236}">
                  <a16:creationId xmlns:a16="http://schemas.microsoft.com/office/drawing/2014/main" id="{04E3D02B-467F-7F4F-8DC3-9D363101FB10}"/>
                </a:ext>
              </a:extLst>
            </p:cNvPr>
            <p:cNvSpPr>
              <a:spLocks/>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98" name="Freeform 245">
              <a:extLst>
                <a:ext uri="{FF2B5EF4-FFF2-40B4-BE49-F238E27FC236}">
                  <a16:creationId xmlns:a16="http://schemas.microsoft.com/office/drawing/2014/main" id="{DA94A9FA-D5B5-214A-8D37-34D4B61F6006}"/>
                </a:ext>
              </a:extLst>
            </p:cNvPr>
            <p:cNvSpPr>
              <a:spLocks/>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99" name="Rectangle 246">
              <a:extLst>
                <a:ext uri="{FF2B5EF4-FFF2-40B4-BE49-F238E27FC236}">
                  <a16:creationId xmlns:a16="http://schemas.microsoft.com/office/drawing/2014/main" id="{50539DB1-8D20-F44A-8958-354C5B49CA22}"/>
                </a:ext>
              </a:extLst>
            </p:cNvPr>
            <p:cNvSpPr>
              <a:spLocks noChangeArrowheads="1"/>
            </p:cNvSpPr>
            <p:nvPr/>
          </p:nvSpPr>
          <p:spPr bwMode="auto">
            <a:xfrm>
              <a:off x="4212" y="693"/>
              <a:ext cx="599"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400" name="Group 247">
              <a:extLst>
                <a:ext uri="{FF2B5EF4-FFF2-40B4-BE49-F238E27FC236}">
                  <a16:creationId xmlns:a16="http://schemas.microsoft.com/office/drawing/2014/main" id="{ABC4B2B5-E127-B14E-8370-5BCDD85E2944}"/>
                </a:ext>
              </a:extLst>
            </p:cNvPr>
            <p:cNvGrpSpPr>
              <a:grpSpLocks/>
            </p:cNvGrpSpPr>
            <p:nvPr/>
          </p:nvGrpSpPr>
          <p:grpSpPr bwMode="auto">
            <a:xfrm>
              <a:off x="4749" y="668"/>
              <a:ext cx="581" cy="145"/>
              <a:chOff x="614" y="2568"/>
              <a:chExt cx="725" cy="139"/>
            </a:xfrm>
          </p:grpSpPr>
          <p:sp>
            <p:nvSpPr>
              <p:cNvPr id="425" name="AutoShape 248">
                <a:extLst>
                  <a:ext uri="{FF2B5EF4-FFF2-40B4-BE49-F238E27FC236}">
                    <a16:creationId xmlns:a16="http://schemas.microsoft.com/office/drawing/2014/main" id="{2544F03E-3822-9142-840A-4600BC4923CF}"/>
                  </a:ext>
                </a:extLst>
              </p:cNvPr>
              <p:cNvSpPr>
                <a:spLocks noChangeArrowheads="1"/>
              </p:cNvSpPr>
              <p:nvPr/>
            </p:nvSpPr>
            <p:spPr bwMode="auto">
              <a:xfrm>
                <a:off x="616" y="2567"/>
                <a:ext cx="725"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26" name="AutoShape 249">
                <a:extLst>
                  <a:ext uri="{FF2B5EF4-FFF2-40B4-BE49-F238E27FC236}">
                    <a16:creationId xmlns:a16="http://schemas.microsoft.com/office/drawing/2014/main" id="{0D6C988D-2CAC-3A4A-8FAC-72B8697E7B94}"/>
                  </a:ext>
                </a:extLst>
              </p:cNvPr>
              <p:cNvSpPr>
                <a:spLocks noChangeArrowheads="1"/>
              </p:cNvSpPr>
              <p:nvPr/>
            </p:nvSpPr>
            <p:spPr bwMode="auto">
              <a:xfrm>
                <a:off x="631" y="2586"/>
                <a:ext cx="695" cy="101"/>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401" name="Rectangle 250">
              <a:extLst>
                <a:ext uri="{FF2B5EF4-FFF2-40B4-BE49-F238E27FC236}">
                  <a16:creationId xmlns:a16="http://schemas.microsoft.com/office/drawing/2014/main" id="{FA55D5A2-C0A3-7741-814B-310A28BDD9AE}"/>
                </a:ext>
              </a:extLst>
            </p:cNvPr>
            <p:cNvSpPr>
              <a:spLocks noChangeArrowheads="1"/>
            </p:cNvSpPr>
            <p:nvPr/>
          </p:nvSpPr>
          <p:spPr bwMode="auto">
            <a:xfrm>
              <a:off x="4224" y="1016"/>
              <a:ext cx="599" cy="53"/>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402" name="Group 251">
              <a:extLst>
                <a:ext uri="{FF2B5EF4-FFF2-40B4-BE49-F238E27FC236}">
                  <a16:creationId xmlns:a16="http://schemas.microsoft.com/office/drawing/2014/main" id="{DC8A3227-B450-FB4D-852D-DC7E66FF6603}"/>
                </a:ext>
              </a:extLst>
            </p:cNvPr>
            <p:cNvGrpSpPr>
              <a:grpSpLocks/>
            </p:cNvGrpSpPr>
            <p:nvPr/>
          </p:nvGrpSpPr>
          <p:grpSpPr bwMode="auto">
            <a:xfrm>
              <a:off x="4747" y="994"/>
              <a:ext cx="581" cy="134"/>
              <a:chOff x="614" y="2568"/>
              <a:chExt cx="725" cy="139"/>
            </a:xfrm>
          </p:grpSpPr>
          <p:sp>
            <p:nvSpPr>
              <p:cNvPr id="423" name="AutoShape 252">
                <a:extLst>
                  <a:ext uri="{FF2B5EF4-FFF2-40B4-BE49-F238E27FC236}">
                    <a16:creationId xmlns:a16="http://schemas.microsoft.com/office/drawing/2014/main" id="{07F021BE-923D-804C-AB1C-CB812D97B76C}"/>
                  </a:ext>
                </a:extLst>
              </p:cNvPr>
              <p:cNvSpPr>
                <a:spLocks noChangeArrowheads="1"/>
              </p:cNvSpPr>
              <p:nvPr/>
            </p:nvSpPr>
            <p:spPr bwMode="auto">
              <a:xfrm>
                <a:off x="611" y="2571"/>
                <a:ext cx="725" cy="137"/>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24" name="AutoShape 253">
                <a:extLst>
                  <a:ext uri="{FF2B5EF4-FFF2-40B4-BE49-F238E27FC236}">
                    <a16:creationId xmlns:a16="http://schemas.microsoft.com/office/drawing/2014/main" id="{3A5C7537-D941-954D-9024-BF32F6D13451}"/>
                  </a:ext>
                </a:extLst>
              </p:cNvPr>
              <p:cNvSpPr>
                <a:spLocks noChangeArrowheads="1"/>
              </p:cNvSpPr>
              <p:nvPr/>
            </p:nvSpPr>
            <p:spPr bwMode="auto">
              <a:xfrm>
                <a:off x="626" y="2584"/>
                <a:ext cx="695"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403" name="Rectangle 254">
              <a:extLst>
                <a:ext uri="{FF2B5EF4-FFF2-40B4-BE49-F238E27FC236}">
                  <a16:creationId xmlns:a16="http://schemas.microsoft.com/office/drawing/2014/main" id="{855ECB0D-BAD2-724F-8296-56F037E689A6}"/>
                </a:ext>
              </a:extLst>
            </p:cNvPr>
            <p:cNvSpPr>
              <a:spLocks noChangeArrowheads="1"/>
            </p:cNvSpPr>
            <p:nvPr/>
          </p:nvSpPr>
          <p:spPr bwMode="auto">
            <a:xfrm>
              <a:off x="4218" y="1360"/>
              <a:ext cx="593"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04" name="Rectangle 255">
              <a:extLst>
                <a:ext uri="{FF2B5EF4-FFF2-40B4-BE49-F238E27FC236}">
                  <a16:creationId xmlns:a16="http://schemas.microsoft.com/office/drawing/2014/main" id="{6D021B7D-23B8-4545-B682-3F0C4BAB5EBA}"/>
                </a:ext>
              </a:extLst>
            </p:cNvPr>
            <p:cNvSpPr>
              <a:spLocks noChangeArrowheads="1"/>
            </p:cNvSpPr>
            <p:nvPr/>
          </p:nvSpPr>
          <p:spPr bwMode="auto">
            <a:xfrm>
              <a:off x="4230" y="1657"/>
              <a:ext cx="593"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405" name="Group 256">
              <a:extLst>
                <a:ext uri="{FF2B5EF4-FFF2-40B4-BE49-F238E27FC236}">
                  <a16:creationId xmlns:a16="http://schemas.microsoft.com/office/drawing/2014/main" id="{431DAF1F-4CC8-1C41-8EEC-05F7D5D789CB}"/>
                </a:ext>
              </a:extLst>
            </p:cNvPr>
            <p:cNvGrpSpPr>
              <a:grpSpLocks/>
            </p:cNvGrpSpPr>
            <p:nvPr/>
          </p:nvGrpSpPr>
          <p:grpSpPr bwMode="auto">
            <a:xfrm>
              <a:off x="4735" y="1627"/>
              <a:ext cx="582" cy="151"/>
              <a:chOff x="614" y="2568"/>
              <a:chExt cx="725" cy="139"/>
            </a:xfrm>
          </p:grpSpPr>
          <p:sp>
            <p:nvSpPr>
              <p:cNvPr id="421" name="AutoShape 257">
                <a:extLst>
                  <a:ext uri="{FF2B5EF4-FFF2-40B4-BE49-F238E27FC236}">
                    <a16:creationId xmlns:a16="http://schemas.microsoft.com/office/drawing/2014/main" id="{18C2CCBA-D707-A24B-A885-97D020E7BE08}"/>
                  </a:ext>
                </a:extLst>
              </p:cNvPr>
              <p:cNvSpPr>
                <a:spLocks noChangeArrowheads="1"/>
              </p:cNvSpPr>
              <p:nvPr/>
            </p:nvSpPr>
            <p:spPr bwMode="auto">
              <a:xfrm>
                <a:off x="611" y="2571"/>
                <a:ext cx="731" cy="134"/>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22" name="AutoShape 258">
                <a:extLst>
                  <a:ext uri="{FF2B5EF4-FFF2-40B4-BE49-F238E27FC236}">
                    <a16:creationId xmlns:a16="http://schemas.microsoft.com/office/drawing/2014/main" id="{D7E10C1F-D1F0-7148-A44B-7FEC28811D39}"/>
                  </a:ext>
                </a:extLst>
              </p:cNvPr>
              <p:cNvSpPr>
                <a:spLocks noChangeArrowheads="1"/>
              </p:cNvSpPr>
              <p:nvPr/>
            </p:nvSpPr>
            <p:spPr bwMode="auto">
              <a:xfrm>
                <a:off x="626" y="2589"/>
                <a:ext cx="701" cy="9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406" name="Freeform 259">
              <a:extLst>
                <a:ext uri="{FF2B5EF4-FFF2-40B4-BE49-F238E27FC236}">
                  <a16:creationId xmlns:a16="http://schemas.microsoft.com/office/drawing/2014/main" id="{0365C11C-6E47-864E-8122-6C27C34F003E}"/>
                </a:ext>
              </a:extLst>
            </p:cNvPr>
            <p:cNvSpPr>
              <a:spLocks/>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407" name="Group 260">
              <a:extLst>
                <a:ext uri="{FF2B5EF4-FFF2-40B4-BE49-F238E27FC236}">
                  <a16:creationId xmlns:a16="http://schemas.microsoft.com/office/drawing/2014/main" id="{27B41BB0-4231-F248-B65A-1A45AD2C9CD7}"/>
                </a:ext>
              </a:extLst>
            </p:cNvPr>
            <p:cNvGrpSpPr>
              <a:grpSpLocks/>
            </p:cNvGrpSpPr>
            <p:nvPr/>
          </p:nvGrpSpPr>
          <p:grpSpPr bwMode="auto">
            <a:xfrm>
              <a:off x="4739" y="1327"/>
              <a:ext cx="582" cy="139"/>
              <a:chOff x="614" y="2568"/>
              <a:chExt cx="725" cy="139"/>
            </a:xfrm>
          </p:grpSpPr>
          <p:sp>
            <p:nvSpPr>
              <p:cNvPr id="419" name="AutoShape 261">
                <a:extLst>
                  <a:ext uri="{FF2B5EF4-FFF2-40B4-BE49-F238E27FC236}">
                    <a16:creationId xmlns:a16="http://schemas.microsoft.com/office/drawing/2014/main" id="{CEAEF38F-92BA-B54F-82FB-C23A106C0988}"/>
                  </a:ext>
                </a:extLst>
              </p:cNvPr>
              <p:cNvSpPr>
                <a:spLocks noChangeArrowheads="1"/>
              </p:cNvSpPr>
              <p:nvPr/>
            </p:nvSpPr>
            <p:spPr bwMode="auto">
              <a:xfrm>
                <a:off x="614" y="2568"/>
                <a:ext cx="723"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20" name="AutoShape 262">
                <a:extLst>
                  <a:ext uri="{FF2B5EF4-FFF2-40B4-BE49-F238E27FC236}">
                    <a16:creationId xmlns:a16="http://schemas.microsoft.com/office/drawing/2014/main" id="{77559B45-47D4-F047-A0E1-3FD4F77050A5}"/>
                  </a:ext>
                </a:extLst>
              </p:cNvPr>
              <p:cNvSpPr>
                <a:spLocks noChangeArrowheads="1"/>
              </p:cNvSpPr>
              <p:nvPr/>
            </p:nvSpPr>
            <p:spPr bwMode="auto">
              <a:xfrm>
                <a:off x="629" y="2581"/>
                <a:ext cx="694"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408" name="Rectangle 263">
              <a:extLst>
                <a:ext uri="{FF2B5EF4-FFF2-40B4-BE49-F238E27FC236}">
                  <a16:creationId xmlns:a16="http://schemas.microsoft.com/office/drawing/2014/main" id="{2BB4AB2F-1E19-ED46-91D0-686A5791A857}"/>
                </a:ext>
              </a:extLst>
            </p:cNvPr>
            <p:cNvSpPr>
              <a:spLocks noChangeArrowheads="1"/>
            </p:cNvSpPr>
            <p:nvPr/>
          </p:nvSpPr>
          <p:spPr bwMode="auto">
            <a:xfrm>
              <a:off x="5248" y="429"/>
              <a:ext cx="72" cy="2290"/>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09" name="Freeform 264">
              <a:extLst>
                <a:ext uri="{FF2B5EF4-FFF2-40B4-BE49-F238E27FC236}">
                  <a16:creationId xmlns:a16="http://schemas.microsoft.com/office/drawing/2014/main" id="{EFA4165B-2B89-EA44-AAFD-284DDE325634}"/>
                </a:ext>
              </a:extLst>
            </p:cNvPr>
            <p:cNvSpPr>
              <a:spLocks/>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10" name="Freeform 265">
              <a:extLst>
                <a:ext uri="{FF2B5EF4-FFF2-40B4-BE49-F238E27FC236}">
                  <a16:creationId xmlns:a16="http://schemas.microsoft.com/office/drawing/2014/main" id="{BF31806F-E19D-6643-B3AB-FCD24491260B}"/>
                </a:ext>
              </a:extLst>
            </p:cNvPr>
            <p:cNvSpPr>
              <a:spLocks/>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11" name="Oval 266">
              <a:extLst>
                <a:ext uri="{FF2B5EF4-FFF2-40B4-BE49-F238E27FC236}">
                  <a16:creationId xmlns:a16="http://schemas.microsoft.com/office/drawing/2014/main" id="{297B65E1-F9B5-1942-BAE5-456457D2ADC7}"/>
                </a:ext>
              </a:extLst>
            </p:cNvPr>
            <p:cNvSpPr>
              <a:spLocks noChangeArrowheads="1"/>
            </p:cNvSpPr>
            <p:nvPr/>
          </p:nvSpPr>
          <p:spPr bwMode="auto">
            <a:xfrm>
              <a:off x="5517" y="2614"/>
              <a:ext cx="48" cy="92"/>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12" name="Freeform 267">
              <a:extLst>
                <a:ext uri="{FF2B5EF4-FFF2-40B4-BE49-F238E27FC236}">
                  <a16:creationId xmlns:a16="http://schemas.microsoft.com/office/drawing/2014/main" id="{D1451455-90D3-7B4E-9A6C-AC54A2B18BAA}"/>
                </a:ext>
              </a:extLst>
            </p:cNvPr>
            <p:cNvSpPr>
              <a:spLocks/>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13" name="AutoShape 268">
              <a:extLst>
                <a:ext uri="{FF2B5EF4-FFF2-40B4-BE49-F238E27FC236}">
                  <a16:creationId xmlns:a16="http://schemas.microsoft.com/office/drawing/2014/main" id="{B96820D1-74F4-9A4F-81C3-99D80AA66D04}"/>
                </a:ext>
              </a:extLst>
            </p:cNvPr>
            <p:cNvSpPr>
              <a:spLocks noChangeArrowheads="1"/>
            </p:cNvSpPr>
            <p:nvPr/>
          </p:nvSpPr>
          <p:spPr bwMode="auto">
            <a:xfrm>
              <a:off x="4140" y="2680"/>
              <a:ext cx="1197" cy="145"/>
            </a:xfrm>
            <a:prstGeom prst="roundRect">
              <a:avLst>
                <a:gd name="adj" fmla="val 50000"/>
              </a:avLst>
            </a:prstGeom>
            <a:solidFill>
              <a:srgbClr val="DDDDDD"/>
            </a:soli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14" name="AutoShape 269">
              <a:extLst>
                <a:ext uri="{FF2B5EF4-FFF2-40B4-BE49-F238E27FC236}">
                  <a16:creationId xmlns:a16="http://schemas.microsoft.com/office/drawing/2014/main" id="{24247BD6-F113-7F46-93F5-34E742E7FA69}"/>
                </a:ext>
              </a:extLst>
            </p:cNvPr>
            <p:cNvSpPr>
              <a:spLocks noChangeArrowheads="1"/>
            </p:cNvSpPr>
            <p:nvPr/>
          </p:nvSpPr>
          <p:spPr bwMode="auto">
            <a:xfrm>
              <a:off x="4206" y="2713"/>
              <a:ext cx="1072" cy="79"/>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15" name="Oval 270">
              <a:extLst>
                <a:ext uri="{FF2B5EF4-FFF2-40B4-BE49-F238E27FC236}">
                  <a16:creationId xmlns:a16="http://schemas.microsoft.com/office/drawing/2014/main" id="{4716773C-A574-8342-86DD-F8046121F015}"/>
                </a:ext>
              </a:extLst>
            </p:cNvPr>
            <p:cNvSpPr>
              <a:spLocks noChangeArrowheads="1"/>
            </p:cNvSpPr>
            <p:nvPr/>
          </p:nvSpPr>
          <p:spPr bwMode="auto">
            <a:xfrm>
              <a:off x="4308" y="2383"/>
              <a:ext cx="156" cy="145"/>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16" name="Oval 271">
              <a:extLst>
                <a:ext uri="{FF2B5EF4-FFF2-40B4-BE49-F238E27FC236}">
                  <a16:creationId xmlns:a16="http://schemas.microsoft.com/office/drawing/2014/main" id="{9F959D50-71EC-0F46-8ED3-4FE4C63D6BFA}"/>
                </a:ext>
              </a:extLst>
            </p:cNvPr>
            <p:cNvSpPr>
              <a:spLocks noChangeArrowheads="1"/>
            </p:cNvSpPr>
            <p:nvPr/>
          </p:nvSpPr>
          <p:spPr bwMode="auto">
            <a:xfrm>
              <a:off x="4487" y="2383"/>
              <a:ext cx="162" cy="145"/>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0" cap="none" spc="0" normalizeH="0" baseline="0" noProof="0" dirty="0">
                <a:ln>
                  <a:noFill/>
                </a:ln>
                <a:solidFill>
                  <a:srgbClr val="FF000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sp>
          <p:nvSpPr>
            <p:cNvPr id="417" name="Oval 272">
              <a:extLst>
                <a:ext uri="{FF2B5EF4-FFF2-40B4-BE49-F238E27FC236}">
                  <a16:creationId xmlns:a16="http://schemas.microsoft.com/office/drawing/2014/main" id="{E6997777-676B-9145-9B53-650C5990989F}"/>
                </a:ext>
              </a:extLst>
            </p:cNvPr>
            <p:cNvSpPr>
              <a:spLocks noChangeArrowheads="1"/>
            </p:cNvSpPr>
            <p:nvPr/>
          </p:nvSpPr>
          <p:spPr bwMode="auto">
            <a:xfrm>
              <a:off x="4661" y="2383"/>
              <a:ext cx="162" cy="139"/>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18" name="Rectangle 273">
              <a:extLst>
                <a:ext uri="{FF2B5EF4-FFF2-40B4-BE49-F238E27FC236}">
                  <a16:creationId xmlns:a16="http://schemas.microsoft.com/office/drawing/2014/main" id="{80128537-C0E9-B945-A472-82EC596F177B}"/>
                </a:ext>
              </a:extLst>
            </p:cNvPr>
            <p:cNvSpPr>
              <a:spLocks noChangeArrowheads="1"/>
            </p:cNvSpPr>
            <p:nvPr/>
          </p:nvSpPr>
          <p:spPr bwMode="auto">
            <a:xfrm>
              <a:off x="5062" y="1835"/>
              <a:ext cx="84" cy="759"/>
            </a:xfrm>
            <a:prstGeom prst="rect">
              <a:avLst/>
            </a:prstGeom>
            <a:solidFill>
              <a:srgbClr val="292929"/>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427" name="Group 274">
            <a:extLst>
              <a:ext uri="{FF2B5EF4-FFF2-40B4-BE49-F238E27FC236}">
                <a16:creationId xmlns:a16="http://schemas.microsoft.com/office/drawing/2014/main" id="{637BEA6D-6926-F241-A7B7-63FD120295AA}"/>
              </a:ext>
            </a:extLst>
          </p:cNvPr>
          <p:cNvGrpSpPr>
            <a:grpSpLocks/>
          </p:cNvGrpSpPr>
          <p:nvPr/>
        </p:nvGrpSpPr>
        <p:grpSpPr bwMode="auto">
          <a:xfrm>
            <a:off x="10340880" y="2687908"/>
            <a:ext cx="377825" cy="576263"/>
            <a:chOff x="4140" y="429"/>
            <a:chExt cx="1425" cy="2396"/>
          </a:xfrm>
        </p:grpSpPr>
        <p:sp>
          <p:nvSpPr>
            <p:cNvPr id="428" name="Freeform 275">
              <a:extLst>
                <a:ext uri="{FF2B5EF4-FFF2-40B4-BE49-F238E27FC236}">
                  <a16:creationId xmlns:a16="http://schemas.microsoft.com/office/drawing/2014/main" id="{B73B5122-7AC1-A541-A7CB-7C92E34FE743}"/>
                </a:ext>
              </a:extLst>
            </p:cNvPr>
            <p:cNvSpPr>
              <a:spLocks/>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29" name="Rectangle 276">
              <a:extLst>
                <a:ext uri="{FF2B5EF4-FFF2-40B4-BE49-F238E27FC236}">
                  <a16:creationId xmlns:a16="http://schemas.microsoft.com/office/drawing/2014/main" id="{618AFC31-125F-CC41-8835-357B8CF4007B}"/>
                </a:ext>
              </a:extLst>
            </p:cNvPr>
            <p:cNvSpPr>
              <a:spLocks noChangeArrowheads="1"/>
            </p:cNvSpPr>
            <p:nvPr/>
          </p:nvSpPr>
          <p:spPr bwMode="auto">
            <a:xfrm>
              <a:off x="4206" y="429"/>
              <a:ext cx="1048"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30" name="Freeform 277">
              <a:extLst>
                <a:ext uri="{FF2B5EF4-FFF2-40B4-BE49-F238E27FC236}">
                  <a16:creationId xmlns:a16="http://schemas.microsoft.com/office/drawing/2014/main" id="{BA586EC9-AFB5-864C-A8D5-50566D382180}"/>
                </a:ext>
              </a:extLst>
            </p:cNvPr>
            <p:cNvSpPr>
              <a:spLocks/>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31" name="Freeform 278">
              <a:extLst>
                <a:ext uri="{FF2B5EF4-FFF2-40B4-BE49-F238E27FC236}">
                  <a16:creationId xmlns:a16="http://schemas.microsoft.com/office/drawing/2014/main" id="{988FA82D-26DD-2446-871B-4FBCD5FE61E3}"/>
                </a:ext>
              </a:extLst>
            </p:cNvPr>
            <p:cNvSpPr>
              <a:spLocks/>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32" name="Rectangle 279">
              <a:extLst>
                <a:ext uri="{FF2B5EF4-FFF2-40B4-BE49-F238E27FC236}">
                  <a16:creationId xmlns:a16="http://schemas.microsoft.com/office/drawing/2014/main" id="{E4B9CCE7-0279-6143-BB4D-1198F3326355}"/>
                </a:ext>
              </a:extLst>
            </p:cNvPr>
            <p:cNvSpPr>
              <a:spLocks noChangeArrowheads="1"/>
            </p:cNvSpPr>
            <p:nvPr/>
          </p:nvSpPr>
          <p:spPr bwMode="auto">
            <a:xfrm>
              <a:off x="4212" y="693"/>
              <a:ext cx="599"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433" name="Group 280">
              <a:extLst>
                <a:ext uri="{FF2B5EF4-FFF2-40B4-BE49-F238E27FC236}">
                  <a16:creationId xmlns:a16="http://schemas.microsoft.com/office/drawing/2014/main" id="{2924B866-539E-1244-B043-D51911A29528}"/>
                </a:ext>
              </a:extLst>
            </p:cNvPr>
            <p:cNvGrpSpPr>
              <a:grpSpLocks/>
            </p:cNvGrpSpPr>
            <p:nvPr/>
          </p:nvGrpSpPr>
          <p:grpSpPr bwMode="auto">
            <a:xfrm>
              <a:off x="4749" y="668"/>
              <a:ext cx="581" cy="145"/>
              <a:chOff x="614" y="2568"/>
              <a:chExt cx="725" cy="139"/>
            </a:xfrm>
          </p:grpSpPr>
          <p:sp>
            <p:nvSpPr>
              <p:cNvPr id="458" name="AutoShape 281">
                <a:extLst>
                  <a:ext uri="{FF2B5EF4-FFF2-40B4-BE49-F238E27FC236}">
                    <a16:creationId xmlns:a16="http://schemas.microsoft.com/office/drawing/2014/main" id="{BDE3646A-4204-5046-942C-15C1653380B6}"/>
                  </a:ext>
                </a:extLst>
              </p:cNvPr>
              <p:cNvSpPr>
                <a:spLocks noChangeArrowheads="1"/>
              </p:cNvSpPr>
              <p:nvPr/>
            </p:nvSpPr>
            <p:spPr bwMode="auto">
              <a:xfrm>
                <a:off x="616" y="2567"/>
                <a:ext cx="725"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59" name="AutoShape 282">
                <a:extLst>
                  <a:ext uri="{FF2B5EF4-FFF2-40B4-BE49-F238E27FC236}">
                    <a16:creationId xmlns:a16="http://schemas.microsoft.com/office/drawing/2014/main" id="{6DE9F0CF-D5ED-704E-8142-3345FC3BBC6F}"/>
                  </a:ext>
                </a:extLst>
              </p:cNvPr>
              <p:cNvSpPr>
                <a:spLocks noChangeArrowheads="1"/>
              </p:cNvSpPr>
              <p:nvPr/>
            </p:nvSpPr>
            <p:spPr bwMode="auto">
              <a:xfrm>
                <a:off x="631" y="2586"/>
                <a:ext cx="695" cy="101"/>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434" name="Rectangle 283">
              <a:extLst>
                <a:ext uri="{FF2B5EF4-FFF2-40B4-BE49-F238E27FC236}">
                  <a16:creationId xmlns:a16="http://schemas.microsoft.com/office/drawing/2014/main" id="{657D3494-75CD-034E-9543-25692744465F}"/>
                </a:ext>
              </a:extLst>
            </p:cNvPr>
            <p:cNvSpPr>
              <a:spLocks noChangeArrowheads="1"/>
            </p:cNvSpPr>
            <p:nvPr/>
          </p:nvSpPr>
          <p:spPr bwMode="auto">
            <a:xfrm>
              <a:off x="4224" y="1016"/>
              <a:ext cx="599" cy="53"/>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435" name="Group 284">
              <a:extLst>
                <a:ext uri="{FF2B5EF4-FFF2-40B4-BE49-F238E27FC236}">
                  <a16:creationId xmlns:a16="http://schemas.microsoft.com/office/drawing/2014/main" id="{3B21D6B8-9A13-CB4D-A567-07369736D726}"/>
                </a:ext>
              </a:extLst>
            </p:cNvPr>
            <p:cNvGrpSpPr>
              <a:grpSpLocks/>
            </p:cNvGrpSpPr>
            <p:nvPr/>
          </p:nvGrpSpPr>
          <p:grpSpPr bwMode="auto">
            <a:xfrm>
              <a:off x="4747" y="994"/>
              <a:ext cx="581" cy="134"/>
              <a:chOff x="614" y="2568"/>
              <a:chExt cx="725" cy="139"/>
            </a:xfrm>
          </p:grpSpPr>
          <p:sp>
            <p:nvSpPr>
              <p:cNvPr id="456" name="AutoShape 285">
                <a:extLst>
                  <a:ext uri="{FF2B5EF4-FFF2-40B4-BE49-F238E27FC236}">
                    <a16:creationId xmlns:a16="http://schemas.microsoft.com/office/drawing/2014/main" id="{6F0CB466-469D-3F45-BE66-39F561D60958}"/>
                  </a:ext>
                </a:extLst>
              </p:cNvPr>
              <p:cNvSpPr>
                <a:spLocks noChangeArrowheads="1"/>
              </p:cNvSpPr>
              <p:nvPr/>
            </p:nvSpPr>
            <p:spPr bwMode="auto">
              <a:xfrm>
                <a:off x="611" y="2571"/>
                <a:ext cx="725" cy="137"/>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57" name="AutoShape 286">
                <a:extLst>
                  <a:ext uri="{FF2B5EF4-FFF2-40B4-BE49-F238E27FC236}">
                    <a16:creationId xmlns:a16="http://schemas.microsoft.com/office/drawing/2014/main" id="{29D719D4-E1C6-604A-8870-549D67683095}"/>
                  </a:ext>
                </a:extLst>
              </p:cNvPr>
              <p:cNvSpPr>
                <a:spLocks noChangeArrowheads="1"/>
              </p:cNvSpPr>
              <p:nvPr/>
            </p:nvSpPr>
            <p:spPr bwMode="auto">
              <a:xfrm>
                <a:off x="626" y="2584"/>
                <a:ext cx="695"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436" name="Rectangle 287">
              <a:extLst>
                <a:ext uri="{FF2B5EF4-FFF2-40B4-BE49-F238E27FC236}">
                  <a16:creationId xmlns:a16="http://schemas.microsoft.com/office/drawing/2014/main" id="{0D71907F-6787-7144-A19B-418733EE17E3}"/>
                </a:ext>
              </a:extLst>
            </p:cNvPr>
            <p:cNvSpPr>
              <a:spLocks noChangeArrowheads="1"/>
            </p:cNvSpPr>
            <p:nvPr/>
          </p:nvSpPr>
          <p:spPr bwMode="auto">
            <a:xfrm>
              <a:off x="4218" y="1360"/>
              <a:ext cx="593"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37" name="Rectangle 288">
              <a:extLst>
                <a:ext uri="{FF2B5EF4-FFF2-40B4-BE49-F238E27FC236}">
                  <a16:creationId xmlns:a16="http://schemas.microsoft.com/office/drawing/2014/main" id="{35AED19C-A1F1-AC46-914C-8F5D6F4BCEB8}"/>
                </a:ext>
              </a:extLst>
            </p:cNvPr>
            <p:cNvSpPr>
              <a:spLocks noChangeArrowheads="1"/>
            </p:cNvSpPr>
            <p:nvPr/>
          </p:nvSpPr>
          <p:spPr bwMode="auto">
            <a:xfrm>
              <a:off x="4230" y="1657"/>
              <a:ext cx="593"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438" name="Group 289">
              <a:extLst>
                <a:ext uri="{FF2B5EF4-FFF2-40B4-BE49-F238E27FC236}">
                  <a16:creationId xmlns:a16="http://schemas.microsoft.com/office/drawing/2014/main" id="{45D31D32-5A14-5742-954A-BA17509AC6ED}"/>
                </a:ext>
              </a:extLst>
            </p:cNvPr>
            <p:cNvGrpSpPr>
              <a:grpSpLocks/>
            </p:cNvGrpSpPr>
            <p:nvPr/>
          </p:nvGrpSpPr>
          <p:grpSpPr bwMode="auto">
            <a:xfrm>
              <a:off x="4735" y="1627"/>
              <a:ext cx="582" cy="151"/>
              <a:chOff x="614" y="2568"/>
              <a:chExt cx="725" cy="139"/>
            </a:xfrm>
          </p:grpSpPr>
          <p:sp>
            <p:nvSpPr>
              <p:cNvPr id="454" name="AutoShape 290">
                <a:extLst>
                  <a:ext uri="{FF2B5EF4-FFF2-40B4-BE49-F238E27FC236}">
                    <a16:creationId xmlns:a16="http://schemas.microsoft.com/office/drawing/2014/main" id="{FBB57FC3-B7A2-A541-9EC0-D57A59BBEF9D}"/>
                  </a:ext>
                </a:extLst>
              </p:cNvPr>
              <p:cNvSpPr>
                <a:spLocks noChangeArrowheads="1"/>
              </p:cNvSpPr>
              <p:nvPr/>
            </p:nvSpPr>
            <p:spPr bwMode="auto">
              <a:xfrm>
                <a:off x="611" y="2571"/>
                <a:ext cx="731" cy="134"/>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55" name="AutoShape 291">
                <a:extLst>
                  <a:ext uri="{FF2B5EF4-FFF2-40B4-BE49-F238E27FC236}">
                    <a16:creationId xmlns:a16="http://schemas.microsoft.com/office/drawing/2014/main" id="{52BE3087-7497-914D-B468-02CDAA58DBD9}"/>
                  </a:ext>
                </a:extLst>
              </p:cNvPr>
              <p:cNvSpPr>
                <a:spLocks noChangeArrowheads="1"/>
              </p:cNvSpPr>
              <p:nvPr/>
            </p:nvSpPr>
            <p:spPr bwMode="auto">
              <a:xfrm>
                <a:off x="626" y="2589"/>
                <a:ext cx="701" cy="9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439" name="Freeform 292">
              <a:extLst>
                <a:ext uri="{FF2B5EF4-FFF2-40B4-BE49-F238E27FC236}">
                  <a16:creationId xmlns:a16="http://schemas.microsoft.com/office/drawing/2014/main" id="{5070ED80-559E-4540-964B-D73009E42A4B}"/>
                </a:ext>
              </a:extLst>
            </p:cNvPr>
            <p:cNvSpPr>
              <a:spLocks/>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440" name="Group 293">
              <a:extLst>
                <a:ext uri="{FF2B5EF4-FFF2-40B4-BE49-F238E27FC236}">
                  <a16:creationId xmlns:a16="http://schemas.microsoft.com/office/drawing/2014/main" id="{30993F73-047D-CD47-96E3-F7599404305B}"/>
                </a:ext>
              </a:extLst>
            </p:cNvPr>
            <p:cNvGrpSpPr>
              <a:grpSpLocks/>
            </p:cNvGrpSpPr>
            <p:nvPr/>
          </p:nvGrpSpPr>
          <p:grpSpPr bwMode="auto">
            <a:xfrm>
              <a:off x="4739" y="1327"/>
              <a:ext cx="582" cy="139"/>
              <a:chOff x="614" y="2568"/>
              <a:chExt cx="725" cy="139"/>
            </a:xfrm>
          </p:grpSpPr>
          <p:sp>
            <p:nvSpPr>
              <p:cNvPr id="452" name="AutoShape 294">
                <a:extLst>
                  <a:ext uri="{FF2B5EF4-FFF2-40B4-BE49-F238E27FC236}">
                    <a16:creationId xmlns:a16="http://schemas.microsoft.com/office/drawing/2014/main" id="{F253CC19-7627-6043-A479-C0AADFD1B00A}"/>
                  </a:ext>
                </a:extLst>
              </p:cNvPr>
              <p:cNvSpPr>
                <a:spLocks noChangeArrowheads="1"/>
              </p:cNvSpPr>
              <p:nvPr/>
            </p:nvSpPr>
            <p:spPr bwMode="auto">
              <a:xfrm>
                <a:off x="614" y="2568"/>
                <a:ext cx="723"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53" name="AutoShape 295">
                <a:extLst>
                  <a:ext uri="{FF2B5EF4-FFF2-40B4-BE49-F238E27FC236}">
                    <a16:creationId xmlns:a16="http://schemas.microsoft.com/office/drawing/2014/main" id="{9818C9E1-67F5-5D42-8D8A-BFA5671949F0}"/>
                  </a:ext>
                </a:extLst>
              </p:cNvPr>
              <p:cNvSpPr>
                <a:spLocks noChangeArrowheads="1"/>
              </p:cNvSpPr>
              <p:nvPr/>
            </p:nvSpPr>
            <p:spPr bwMode="auto">
              <a:xfrm>
                <a:off x="629" y="2581"/>
                <a:ext cx="694"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441" name="Rectangle 296">
              <a:extLst>
                <a:ext uri="{FF2B5EF4-FFF2-40B4-BE49-F238E27FC236}">
                  <a16:creationId xmlns:a16="http://schemas.microsoft.com/office/drawing/2014/main" id="{D263AAA2-92D9-9A4A-9D5F-0CEC89CD02FB}"/>
                </a:ext>
              </a:extLst>
            </p:cNvPr>
            <p:cNvSpPr>
              <a:spLocks noChangeArrowheads="1"/>
            </p:cNvSpPr>
            <p:nvPr/>
          </p:nvSpPr>
          <p:spPr bwMode="auto">
            <a:xfrm>
              <a:off x="5248" y="429"/>
              <a:ext cx="72" cy="2290"/>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42" name="Freeform 297">
              <a:extLst>
                <a:ext uri="{FF2B5EF4-FFF2-40B4-BE49-F238E27FC236}">
                  <a16:creationId xmlns:a16="http://schemas.microsoft.com/office/drawing/2014/main" id="{51AD4C3A-6939-3B47-91CC-E1A0D3A3ED25}"/>
                </a:ext>
              </a:extLst>
            </p:cNvPr>
            <p:cNvSpPr>
              <a:spLocks/>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43" name="Freeform 298">
              <a:extLst>
                <a:ext uri="{FF2B5EF4-FFF2-40B4-BE49-F238E27FC236}">
                  <a16:creationId xmlns:a16="http://schemas.microsoft.com/office/drawing/2014/main" id="{023E9D5F-D41C-8A48-B73A-4E4F43755A28}"/>
                </a:ext>
              </a:extLst>
            </p:cNvPr>
            <p:cNvSpPr>
              <a:spLocks/>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44" name="Oval 299">
              <a:extLst>
                <a:ext uri="{FF2B5EF4-FFF2-40B4-BE49-F238E27FC236}">
                  <a16:creationId xmlns:a16="http://schemas.microsoft.com/office/drawing/2014/main" id="{C4126737-BE73-B444-BC40-5B679E6E13B1}"/>
                </a:ext>
              </a:extLst>
            </p:cNvPr>
            <p:cNvSpPr>
              <a:spLocks noChangeArrowheads="1"/>
            </p:cNvSpPr>
            <p:nvPr/>
          </p:nvSpPr>
          <p:spPr bwMode="auto">
            <a:xfrm>
              <a:off x="5517" y="2614"/>
              <a:ext cx="48" cy="92"/>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45" name="Freeform 300">
              <a:extLst>
                <a:ext uri="{FF2B5EF4-FFF2-40B4-BE49-F238E27FC236}">
                  <a16:creationId xmlns:a16="http://schemas.microsoft.com/office/drawing/2014/main" id="{567B6CFD-A1A1-094D-8F7C-5A9EF1AB0271}"/>
                </a:ext>
              </a:extLst>
            </p:cNvPr>
            <p:cNvSpPr>
              <a:spLocks/>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46" name="AutoShape 301">
              <a:extLst>
                <a:ext uri="{FF2B5EF4-FFF2-40B4-BE49-F238E27FC236}">
                  <a16:creationId xmlns:a16="http://schemas.microsoft.com/office/drawing/2014/main" id="{3B7B7519-C492-8348-B873-C01A2103E47E}"/>
                </a:ext>
              </a:extLst>
            </p:cNvPr>
            <p:cNvSpPr>
              <a:spLocks noChangeArrowheads="1"/>
            </p:cNvSpPr>
            <p:nvPr/>
          </p:nvSpPr>
          <p:spPr bwMode="auto">
            <a:xfrm>
              <a:off x="4140" y="2680"/>
              <a:ext cx="1197" cy="145"/>
            </a:xfrm>
            <a:prstGeom prst="roundRect">
              <a:avLst>
                <a:gd name="adj" fmla="val 50000"/>
              </a:avLst>
            </a:prstGeom>
            <a:solidFill>
              <a:srgbClr val="DDDDDD"/>
            </a:soli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47" name="AutoShape 302">
              <a:extLst>
                <a:ext uri="{FF2B5EF4-FFF2-40B4-BE49-F238E27FC236}">
                  <a16:creationId xmlns:a16="http://schemas.microsoft.com/office/drawing/2014/main" id="{0AEDB1EF-7012-ED44-8FBC-F1B714A63DD2}"/>
                </a:ext>
              </a:extLst>
            </p:cNvPr>
            <p:cNvSpPr>
              <a:spLocks noChangeArrowheads="1"/>
            </p:cNvSpPr>
            <p:nvPr/>
          </p:nvSpPr>
          <p:spPr bwMode="auto">
            <a:xfrm>
              <a:off x="4206" y="2713"/>
              <a:ext cx="1072" cy="79"/>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48" name="Oval 303">
              <a:extLst>
                <a:ext uri="{FF2B5EF4-FFF2-40B4-BE49-F238E27FC236}">
                  <a16:creationId xmlns:a16="http://schemas.microsoft.com/office/drawing/2014/main" id="{BA640DBB-C29F-A54E-BE9A-180B14269FA4}"/>
                </a:ext>
              </a:extLst>
            </p:cNvPr>
            <p:cNvSpPr>
              <a:spLocks noChangeArrowheads="1"/>
            </p:cNvSpPr>
            <p:nvPr/>
          </p:nvSpPr>
          <p:spPr bwMode="auto">
            <a:xfrm>
              <a:off x="4308" y="2383"/>
              <a:ext cx="156" cy="145"/>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49" name="Oval 304">
              <a:extLst>
                <a:ext uri="{FF2B5EF4-FFF2-40B4-BE49-F238E27FC236}">
                  <a16:creationId xmlns:a16="http://schemas.microsoft.com/office/drawing/2014/main" id="{2F7F78D4-9C68-A84C-8801-9C057B8C1452}"/>
                </a:ext>
              </a:extLst>
            </p:cNvPr>
            <p:cNvSpPr>
              <a:spLocks noChangeArrowheads="1"/>
            </p:cNvSpPr>
            <p:nvPr/>
          </p:nvSpPr>
          <p:spPr bwMode="auto">
            <a:xfrm>
              <a:off x="4487" y="2383"/>
              <a:ext cx="162" cy="145"/>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0" cap="none" spc="0" normalizeH="0" baseline="0" noProof="0" dirty="0">
                <a:ln>
                  <a:noFill/>
                </a:ln>
                <a:solidFill>
                  <a:srgbClr val="FF000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sp>
          <p:nvSpPr>
            <p:cNvPr id="450" name="Oval 305">
              <a:extLst>
                <a:ext uri="{FF2B5EF4-FFF2-40B4-BE49-F238E27FC236}">
                  <a16:creationId xmlns:a16="http://schemas.microsoft.com/office/drawing/2014/main" id="{3D213A7E-B9E9-694B-8ED3-47609E49D2F1}"/>
                </a:ext>
              </a:extLst>
            </p:cNvPr>
            <p:cNvSpPr>
              <a:spLocks noChangeArrowheads="1"/>
            </p:cNvSpPr>
            <p:nvPr/>
          </p:nvSpPr>
          <p:spPr bwMode="auto">
            <a:xfrm>
              <a:off x="4661" y="2383"/>
              <a:ext cx="162" cy="139"/>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51" name="Rectangle 306">
              <a:extLst>
                <a:ext uri="{FF2B5EF4-FFF2-40B4-BE49-F238E27FC236}">
                  <a16:creationId xmlns:a16="http://schemas.microsoft.com/office/drawing/2014/main" id="{4F8B5B78-3482-8142-BC2B-1825AA302880}"/>
                </a:ext>
              </a:extLst>
            </p:cNvPr>
            <p:cNvSpPr>
              <a:spLocks noChangeArrowheads="1"/>
            </p:cNvSpPr>
            <p:nvPr/>
          </p:nvSpPr>
          <p:spPr bwMode="auto">
            <a:xfrm>
              <a:off x="5062" y="1835"/>
              <a:ext cx="84" cy="759"/>
            </a:xfrm>
            <a:prstGeom prst="rect">
              <a:avLst/>
            </a:prstGeom>
            <a:solidFill>
              <a:srgbClr val="292929"/>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493" name="Group 340">
            <a:extLst>
              <a:ext uri="{FF2B5EF4-FFF2-40B4-BE49-F238E27FC236}">
                <a16:creationId xmlns:a16="http://schemas.microsoft.com/office/drawing/2014/main" id="{3B951C82-D444-224D-9348-99C19D9166DC}"/>
              </a:ext>
            </a:extLst>
          </p:cNvPr>
          <p:cNvGrpSpPr>
            <a:grpSpLocks/>
          </p:cNvGrpSpPr>
          <p:nvPr/>
        </p:nvGrpSpPr>
        <p:grpSpPr bwMode="auto">
          <a:xfrm>
            <a:off x="8396192" y="5170758"/>
            <a:ext cx="525463" cy="557213"/>
            <a:chOff x="-44" y="1473"/>
            <a:chExt cx="981" cy="1105"/>
          </a:xfrm>
        </p:grpSpPr>
        <p:pic>
          <p:nvPicPr>
            <p:cNvPr id="494" name="Picture 341" descr="desktop_computer_stylized_medium">
              <a:extLst>
                <a:ext uri="{FF2B5EF4-FFF2-40B4-BE49-F238E27FC236}">
                  <a16:creationId xmlns:a16="http://schemas.microsoft.com/office/drawing/2014/main" id="{A2EB07C0-0A48-8944-B12C-316C163FF0C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5" name="Freeform 342">
              <a:extLst>
                <a:ext uri="{FF2B5EF4-FFF2-40B4-BE49-F238E27FC236}">
                  <a16:creationId xmlns:a16="http://schemas.microsoft.com/office/drawing/2014/main" id="{2E93558C-0361-464A-9337-3AA86EC1D4BD}"/>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496" name="Group 343">
            <a:extLst>
              <a:ext uri="{FF2B5EF4-FFF2-40B4-BE49-F238E27FC236}">
                <a16:creationId xmlns:a16="http://schemas.microsoft.com/office/drawing/2014/main" id="{B96E9301-59D5-4D4B-95C3-D8F5D00E370A}"/>
              </a:ext>
            </a:extLst>
          </p:cNvPr>
          <p:cNvGrpSpPr>
            <a:grpSpLocks/>
          </p:cNvGrpSpPr>
          <p:nvPr/>
        </p:nvGrpSpPr>
        <p:grpSpPr bwMode="auto">
          <a:xfrm>
            <a:off x="8920067" y="5159646"/>
            <a:ext cx="525463" cy="557212"/>
            <a:chOff x="-44" y="1473"/>
            <a:chExt cx="981" cy="1105"/>
          </a:xfrm>
        </p:grpSpPr>
        <p:pic>
          <p:nvPicPr>
            <p:cNvPr id="497" name="Picture 344" descr="desktop_computer_stylized_medium">
              <a:extLst>
                <a:ext uri="{FF2B5EF4-FFF2-40B4-BE49-F238E27FC236}">
                  <a16:creationId xmlns:a16="http://schemas.microsoft.com/office/drawing/2014/main" id="{A8402C6A-6509-0642-B84E-51B8097E13C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8" name="Freeform 345">
              <a:extLst>
                <a:ext uri="{FF2B5EF4-FFF2-40B4-BE49-F238E27FC236}">
                  <a16:creationId xmlns:a16="http://schemas.microsoft.com/office/drawing/2014/main" id="{6E7E5B0F-1FE1-6A4B-BCDC-96E210FCE585}"/>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502" name="Group 501">
            <a:extLst>
              <a:ext uri="{FF2B5EF4-FFF2-40B4-BE49-F238E27FC236}">
                <a16:creationId xmlns:a16="http://schemas.microsoft.com/office/drawing/2014/main" id="{B2C32989-94BE-1349-908C-1DF72CEEA243}"/>
              </a:ext>
            </a:extLst>
          </p:cNvPr>
          <p:cNvGrpSpPr/>
          <p:nvPr/>
        </p:nvGrpSpPr>
        <p:grpSpPr>
          <a:xfrm>
            <a:off x="8967576" y="4437217"/>
            <a:ext cx="889089" cy="466491"/>
            <a:chOff x="7493876" y="2774731"/>
            <a:chExt cx="1481958" cy="894622"/>
          </a:xfrm>
        </p:grpSpPr>
        <p:sp>
          <p:nvSpPr>
            <p:cNvPr id="511" name="Freeform 510">
              <a:extLst>
                <a:ext uri="{FF2B5EF4-FFF2-40B4-BE49-F238E27FC236}">
                  <a16:creationId xmlns:a16="http://schemas.microsoft.com/office/drawing/2014/main" id="{C2991A41-3005-6140-8488-3B5A28439BEC}"/>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                   </a:t>
              </a:r>
            </a:p>
          </p:txBody>
        </p:sp>
        <p:sp>
          <p:nvSpPr>
            <p:cNvPr id="512" name="Oval 511">
              <a:extLst>
                <a:ext uri="{FF2B5EF4-FFF2-40B4-BE49-F238E27FC236}">
                  <a16:creationId xmlns:a16="http://schemas.microsoft.com/office/drawing/2014/main" id="{49B8AB88-8810-704D-9300-A83DE18C86C6}"/>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              </a:t>
              </a:r>
            </a:p>
          </p:txBody>
        </p:sp>
        <p:grpSp>
          <p:nvGrpSpPr>
            <p:cNvPr id="513" name="Group 512">
              <a:extLst>
                <a:ext uri="{FF2B5EF4-FFF2-40B4-BE49-F238E27FC236}">
                  <a16:creationId xmlns:a16="http://schemas.microsoft.com/office/drawing/2014/main" id="{9DCFAF85-9D5F-BD4E-92DB-E7931A4466B4}"/>
                </a:ext>
              </a:extLst>
            </p:cNvPr>
            <p:cNvGrpSpPr/>
            <p:nvPr/>
          </p:nvGrpSpPr>
          <p:grpSpPr>
            <a:xfrm>
              <a:off x="7713663" y="2848339"/>
              <a:ext cx="1042107" cy="425543"/>
              <a:chOff x="7786941" y="2884917"/>
              <a:chExt cx="897649" cy="353919"/>
            </a:xfrm>
          </p:grpSpPr>
          <p:sp>
            <p:nvSpPr>
              <p:cNvPr id="514" name="Freeform 513">
                <a:extLst>
                  <a:ext uri="{FF2B5EF4-FFF2-40B4-BE49-F238E27FC236}">
                    <a16:creationId xmlns:a16="http://schemas.microsoft.com/office/drawing/2014/main" id="{EB001B67-F654-CF4C-934D-354F339EBA63}"/>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515" name="Freeform 514">
                <a:extLst>
                  <a:ext uri="{FF2B5EF4-FFF2-40B4-BE49-F238E27FC236}">
                    <a16:creationId xmlns:a16="http://schemas.microsoft.com/office/drawing/2014/main" id="{C0D4D273-34F9-9640-8CF6-6EF497AEF3E5}"/>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516" name="Freeform 515">
                <a:extLst>
                  <a:ext uri="{FF2B5EF4-FFF2-40B4-BE49-F238E27FC236}">
                    <a16:creationId xmlns:a16="http://schemas.microsoft.com/office/drawing/2014/main" id="{14D9297A-8D94-304C-9142-46F6B69902F7}"/>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517" name="Freeform 516">
                <a:extLst>
                  <a:ext uri="{FF2B5EF4-FFF2-40B4-BE49-F238E27FC236}">
                    <a16:creationId xmlns:a16="http://schemas.microsoft.com/office/drawing/2014/main" id="{18D26BD9-84B6-C74F-8936-105C5777BBC0}"/>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grpSp>
      </p:grpSp>
      <p:grpSp>
        <p:nvGrpSpPr>
          <p:cNvPr id="521" name="Group 520">
            <a:extLst>
              <a:ext uri="{FF2B5EF4-FFF2-40B4-BE49-F238E27FC236}">
                <a16:creationId xmlns:a16="http://schemas.microsoft.com/office/drawing/2014/main" id="{8E1A0307-E695-FC42-983B-9915B98768EC}"/>
              </a:ext>
            </a:extLst>
          </p:cNvPr>
          <p:cNvGrpSpPr/>
          <p:nvPr/>
        </p:nvGrpSpPr>
        <p:grpSpPr>
          <a:xfrm>
            <a:off x="8988913" y="3095664"/>
            <a:ext cx="889089" cy="466491"/>
            <a:chOff x="7493876" y="2774731"/>
            <a:chExt cx="1481958" cy="894622"/>
          </a:xfrm>
        </p:grpSpPr>
        <p:sp>
          <p:nvSpPr>
            <p:cNvPr id="522" name="Freeform 521">
              <a:extLst>
                <a:ext uri="{FF2B5EF4-FFF2-40B4-BE49-F238E27FC236}">
                  <a16:creationId xmlns:a16="http://schemas.microsoft.com/office/drawing/2014/main" id="{DC9856E7-1969-524C-8F21-65D77697BD03}"/>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                   </a:t>
              </a:r>
            </a:p>
          </p:txBody>
        </p:sp>
        <p:sp>
          <p:nvSpPr>
            <p:cNvPr id="523" name="Oval 522">
              <a:extLst>
                <a:ext uri="{FF2B5EF4-FFF2-40B4-BE49-F238E27FC236}">
                  <a16:creationId xmlns:a16="http://schemas.microsoft.com/office/drawing/2014/main" id="{FFDA8F93-2C48-6A4A-9D27-9AECFC5B94BD}"/>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              </a:t>
              </a:r>
            </a:p>
          </p:txBody>
        </p:sp>
        <p:grpSp>
          <p:nvGrpSpPr>
            <p:cNvPr id="524" name="Group 523">
              <a:extLst>
                <a:ext uri="{FF2B5EF4-FFF2-40B4-BE49-F238E27FC236}">
                  <a16:creationId xmlns:a16="http://schemas.microsoft.com/office/drawing/2014/main" id="{C7EC4B67-EB13-E647-A5CD-E91C5D1F4094}"/>
                </a:ext>
              </a:extLst>
            </p:cNvPr>
            <p:cNvGrpSpPr/>
            <p:nvPr/>
          </p:nvGrpSpPr>
          <p:grpSpPr>
            <a:xfrm>
              <a:off x="7713663" y="2848339"/>
              <a:ext cx="1042107" cy="425543"/>
              <a:chOff x="7786941" y="2884917"/>
              <a:chExt cx="897649" cy="353919"/>
            </a:xfrm>
          </p:grpSpPr>
          <p:sp>
            <p:nvSpPr>
              <p:cNvPr id="525" name="Freeform 524">
                <a:extLst>
                  <a:ext uri="{FF2B5EF4-FFF2-40B4-BE49-F238E27FC236}">
                    <a16:creationId xmlns:a16="http://schemas.microsoft.com/office/drawing/2014/main" id="{6145C3A8-D719-B744-9DC6-51E7FB721184}"/>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526" name="Freeform 525">
                <a:extLst>
                  <a:ext uri="{FF2B5EF4-FFF2-40B4-BE49-F238E27FC236}">
                    <a16:creationId xmlns:a16="http://schemas.microsoft.com/office/drawing/2014/main" id="{92F9C394-34C8-3D42-ACE0-014520ED0D51}"/>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527" name="Freeform 526">
                <a:extLst>
                  <a:ext uri="{FF2B5EF4-FFF2-40B4-BE49-F238E27FC236}">
                    <a16:creationId xmlns:a16="http://schemas.microsoft.com/office/drawing/2014/main" id="{3E34F096-DAE4-6D4F-9026-F07CB5FB9F70}"/>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528" name="Freeform 527">
                <a:extLst>
                  <a:ext uri="{FF2B5EF4-FFF2-40B4-BE49-F238E27FC236}">
                    <a16:creationId xmlns:a16="http://schemas.microsoft.com/office/drawing/2014/main" id="{3D175E3D-A4A7-3F4E-8C6B-A59321AD72E7}"/>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grpSp>
      </p:grpSp>
      <p:sp>
        <p:nvSpPr>
          <p:cNvPr id="529" name="Rectangle 4">
            <a:extLst>
              <a:ext uri="{FF2B5EF4-FFF2-40B4-BE49-F238E27FC236}">
                <a16:creationId xmlns:a16="http://schemas.microsoft.com/office/drawing/2014/main" id="{3F40E6FA-56EE-4440-AD4E-B2DDBBC696EF}"/>
              </a:ext>
            </a:extLst>
          </p:cNvPr>
          <p:cNvSpPr>
            <a:spLocks noChangeArrowheads="1"/>
          </p:cNvSpPr>
          <p:nvPr/>
        </p:nvSpPr>
        <p:spPr bwMode="auto">
          <a:xfrm>
            <a:off x="829733" y="4064001"/>
            <a:ext cx="6403933" cy="229798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342900" marR="0" lvl="0" indent="-342900" algn="l" defTabSz="914400" rtl="0" eaLnBrk="0" fontAlgn="base" latinLnBrk="0" hangingPunct="0">
              <a:lnSpc>
                <a:spcPct val="85000"/>
              </a:lnSpc>
              <a:spcBef>
                <a:spcPct val="45000"/>
              </a:spcBef>
              <a:spcAft>
                <a:spcPct val="0"/>
              </a:spcAft>
              <a:buClr>
                <a:srgbClr val="000099"/>
              </a:buClr>
              <a:buSzPct val="65000"/>
              <a:buFont typeface="Wingdings" charset="0"/>
              <a:buNone/>
              <a:tabLst/>
              <a:defRPr/>
            </a:pPr>
            <a:r>
              <a:rPr kumimoji="0" lang="en-US" sz="2400" b="0" i="1" u="none" strike="noStrike" kern="1200" cap="none" spc="0" normalizeH="0" baseline="0" noProof="0" dirty="0">
                <a:ln>
                  <a:noFill/>
                </a:ln>
                <a:solidFill>
                  <a:srgbClr val="CC0000"/>
                </a:solidFill>
                <a:effectLst/>
                <a:uLnTx/>
                <a:uFillTx/>
                <a:latin typeface="Calibri" panose="020F0502020204030204" pitchFamily="34" charset="0"/>
                <a:ea typeface="ＭＳ Ｐゴシック" charset="0"/>
                <a:cs typeface="Calibri" panose="020F0502020204030204" pitchFamily="34" charset="0"/>
              </a:rPr>
              <a:t>Performance:</a:t>
            </a:r>
          </a:p>
          <a:p>
            <a:pPr marL="342900" marR="0" lvl="0" indent="-342900" algn="l" defTabSz="914400" rtl="0" eaLnBrk="0" fontAlgn="base" latinLnBrk="0" hangingPunct="0">
              <a:lnSpc>
                <a:spcPct val="85000"/>
              </a:lnSpc>
              <a:spcBef>
                <a:spcPct val="20000"/>
              </a:spcBef>
              <a:spcAft>
                <a:spcPct val="0"/>
              </a:spcAft>
              <a:buClr>
                <a:srgbClr val="000099"/>
              </a:buClr>
              <a:buSzPct val="100000"/>
              <a:buFont typeface="Wingdings" charset="2"/>
              <a:buChar char="§"/>
              <a:tabLst/>
              <a:defRPr/>
            </a:pPr>
            <a:r>
              <a:rPr kumimoji="0" lang="en-US" sz="2400" b="0" i="0" u="none" strike="noStrike" kern="1200" cap="none" spc="0" normalizeH="0" baseline="0" noProof="0" dirty="0">
                <a:ln>
                  <a:noFill/>
                </a:ln>
                <a:solidFill>
                  <a:srgbClr val="000000"/>
                </a:solidFill>
                <a:effectLst/>
                <a:uLnTx/>
                <a:uFillTx/>
                <a:latin typeface="Calibri" panose="020F0502020204030204" pitchFamily="34" charset="0"/>
                <a:ea typeface="ＭＳ Ｐゴシック" charset="0"/>
                <a:cs typeface="Calibri" panose="020F0502020204030204" pitchFamily="34" charset="0"/>
              </a:rPr>
              <a:t>access link utilization = </a:t>
            </a:r>
            <a:r>
              <a:rPr kumimoji="0" lang="en-US" sz="2400" b="0" i="0" u="none" strike="noStrike" kern="1200" cap="none" spc="0" normalizeH="0" baseline="0" noProof="0" dirty="0">
                <a:ln>
                  <a:noFill/>
                </a:ln>
                <a:solidFill>
                  <a:srgbClr val="C00000"/>
                </a:solidFill>
                <a:effectLst/>
                <a:uLnTx/>
                <a:uFillTx/>
                <a:latin typeface="Calibri" panose="020F0502020204030204" pitchFamily="34" charset="0"/>
                <a:ea typeface="ＭＳ Ｐゴシック" charset="0"/>
                <a:cs typeface="Calibri" panose="020F0502020204030204" pitchFamily="34" charset="0"/>
              </a:rPr>
              <a:t>.97</a:t>
            </a:r>
          </a:p>
          <a:p>
            <a:pPr marL="342900" marR="0" lvl="0" indent="-342900" algn="l" defTabSz="914400" rtl="0" eaLnBrk="0" fontAlgn="base" latinLnBrk="0" hangingPunct="0">
              <a:lnSpc>
                <a:spcPct val="85000"/>
              </a:lnSpc>
              <a:spcBef>
                <a:spcPts val="600"/>
              </a:spcBef>
              <a:spcAft>
                <a:spcPct val="0"/>
              </a:spcAft>
              <a:buClr>
                <a:srgbClr val="000099"/>
              </a:buClr>
              <a:buSzPct val="100000"/>
              <a:buFont typeface="Wingdings" charset="2"/>
              <a:buChar char="§"/>
              <a:tabLst/>
              <a:defRPr/>
            </a:pPr>
            <a:r>
              <a:rPr kumimoji="0" lang="en-US" sz="2400" b="0" i="0" u="none" strike="noStrike" kern="1200" cap="none" spc="0" normalizeH="0" baseline="0" noProof="0" dirty="0">
                <a:ln>
                  <a:noFill/>
                </a:ln>
                <a:solidFill>
                  <a:srgbClr val="000000"/>
                </a:solidFill>
                <a:effectLst/>
                <a:uLnTx/>
                <a:uFillTx/>
                <a:latin typeface="Calibri" panose="020F0502020204030204" pitchFamily="34" charset="0"/>
                <a:ea typeface="ＭＳ Ｐゴシック" charset="0"/>
                <a:cs typeface="Calibri" panose="020F0502020204030204" pitchFamily="34" charset="0"/>
              </a:rPr>
              <a:t>LAN utilization: .0015</a:t>
            </a:r>
          </a:p>
          <a:p>
            <a:pPr marL="342900" marR="0" lvl="0" indent="-342900" algn="l" defTabSz="914400" rtl="0" eaLnBrk="0" fontAlgn="base" latinLnBrk="0" hangingPunct="0">
              <a:lnSpc>
                <a:spcPct val="85000"/>
              </a:lnSpc>
              <a:spcBef>
                <a:spcPts val="600"/>
              </a:spcBef>
              <a:spcAft>
                <a:spcPct val="0"/>
              </a:spcAft>
              <a:buClr>
                <a:srgbClr val="000099"/>
              </a:buClr>
              <a:buSzPct val="100000"/>
              <a:buFont typeface="Wingdings" charset="2"/>
              <a:buChar char="§"/>
              <a:tabLst/>
              <a:defRPr/>
            </a:pPr>
            <a:r>
              <a:rPr kumimoji="0" lang="en-US" sz="2400" b="0" i="0" u="none" strike="noStrike" kern="1200" cap="none" spc="0" normalizeH="0" baseline="0" noProof="0" dirty="0">
                <a:ln>
                  <a:noFill/>
                </a:ln>
                <a:solidFill>
                  <a:srgbClr val="000000"/>
                </a:solidFill>
                <a:effectLst/>
                <a:uLnTx/>
                <a:uFillTx/>
                <a:latin typeface="Calibri" panose="020F0502020204030204" pitchFamily="34" charset="0"/>
                <a:ea typeface="ＭＳ Ｐゴシック" charset="0"/>
                <a:cs typeface="Calibri" panose="020F0502020204030204" pitchFamily="34" charset="0"/>
              </a:rPr>
              <a:t>end-end delay  =  Internet delay +</a:t>
            </a:r>
          </a:p>
          <a:p>
            <a:pPr marL="0" marR="0" lvl="0" indent="0" algn="l" defTabSz="914400" rtl="0" eaLnBrk="0" fontAlgn="base" latinLnBrk="0" hangingPunct="0">
              <a:lnSpc>
                <a:spcPct val="85000"/>
              </a:lnSpc>
              <a:spcBef>
                <a:spcPts val="0"/>
              </a:spcBef>
              <a:spcAft>
                <a:spcPct val="0"/>
              </a:spcAft>
              <a:buClr>
                <a:srgbClr val="000099"/>
              </a:buClr>
              <a:buSzPct val="100000"/>
              <a:buFontTx/>
              <a:buNone/>
              <a:tabLst/>
              <a:defRPr/>
            </a:pPr>
            <a:r>
              <a:rPr kumimoji="0" lang="en-US" sz="2400" b="0" i="0" u="none" strike="noStrike" kern="1200" cap="none" spc="0" normalizeH="0" baseline="0" noProof="0" dirty="0">
                <a:ln>
                  <a:noFill/>
                </a:ln>
                <a:solidFill>
                  <a:srgbClr val="000000"/>
                </a:solidFill>
                <a:effectLst/>
                <a:uLnTx/>
                <a:uFillTx/>
                <a:latin typeface="Calibri" panose="020F0502020204030204" pitchFamily="34" charset="0"/>
                <a:ea typeface="ＭＳ Ｐゴシック" charset="0"/>
                <a:cs typeface="Calibri" panose="020F0502020204030204" pitchFamily="34" charset="0"/>
              </a:rPr>
              <a:t>                                     access link delay + LAN delay </a:t>
            </a:r>
          </a:p>
          <a:p>
            <a:pPr marL="0" marR="0" lvl="0" indent="0" algn="l" defTabSz="914400" rtl="0" eaLnBrk="0" fontAlgn="base" latinLnBrk="0" hangingPunct="0">
              <a:lnSpc>
                <a:spcPct val="85000"/>
              </a:lnSpc>
              <a:spcBef>
                <a:spcPts val="600"/>
              </a:spcBef>
              <a:spcAft>
                <a:spcPct val="0"/>
              </a:spcAft>
              <a:buClr>
                <a:srgbClr val="000099"/>
              </a:buClr>
              <a:buSzPct val="100000"/>
              <a:buFontTx/>
              <a:buNone/>
              <a:tabLst/>
              <a:defRPr/>
            </a:pPr>
            <a:r>
              <a:rPr kumimoji="0" lang="en-US" sz="2400" b="0" i="0" u="none" strike="noStrike" kern="1200" cap="none" spc="0" normalizeH="0" baseline="0" noProof="0" dirty="0">
                <a:ln>
                  <a:noFill/>
                </a:ln>
                <a:solidFill>
                  <a:srgbClr val="000000"/>
                </a:solidFill>
                <a:effectLst/>
                <a:uLnTx/>
                <a:uFillTx/>
                <a:latin typeface="Calibri" panose="020F0502020204030204" pitchFamily="34" charset="0"/>
                <a:ea typeface="ＭＳ Ｐゴシック" charset="0"/>
                <a:cs typeface="Calibri" panose="020F0502020204030204" pitchFamily="34" charset="0"/>
              </a:rPr>
              <a:t>                                 =  2 sec + minutes + usecs</a:t>
            </a:r>
          </a:p>
          <a:p>
            <a:pPr marL="342900" marR="0" lvl="0" indent="-342900" algn="l" defTabSz="914400" rtl="0" eaLnBrk="0" fontAlgn="base" latinLnBrk="0" hangingPunct="0">
              <a:lnSpc>
                <a:spcPct val="85000"/>
              </a:lnSpc>
              <a:spcBef>
                <a:spcPct val="20000"/>
              </a:spcBef>
              <a:spcAft>
                <a:spcPct val="0"/>
              </a:spcAft>
              <a:buClr>
                <a:srgbClr val="000099"/>
              </a:buClr>
              <a:buSzPct val="65000"/>
              <a:buFont typeface="Wingdings" charset="0"/>
              <a:buChar char="v"/>
              <a:tabLst/>
              <a:defRPr/>
            </a:pPr>
            <a:endParaRPr kumimoji="0" lang="en-US" sz="2400" b="0" i="0" u="none" strike="noStrike" kern="1200" cap="none" spc="0" normalizeH="0" baseline="0" noProof="0" dirty="0">
              <a:ln>
                <a:noFill/>
              </a:ln>
              <a:solidFill>
                <a:srgbClr val="000000"/>
              </a:solidFill>
              <a:effectLst/>
              <a:uLnTx/>
              <a:uFillTx/>
              <a:latin typeface="Calibri" panose="020F0502020204030204" pitchFamily="34" charset="0"/>
              <a:ea typeface="ＭＳ Ｐゴシック" charset="0"/>
              <a:cs typeface="Calibri" panose="020F0502020204030204" pitchFamily="34" charset="0"/>
            </a:endParaRPr>
          </a:p>
        </p:txBody>
      </p:sp>
      <p:sp>
        <p:nvSpPr>
          <p:cNvPr id="530" name="Rectangle 4">
            <a:extLst>
              <a:ext uri="{FF2B5EF4-FFF2-40B4-BE49-F238E27FC236}">
                <a16:creationId xmlns:a16="http://schemas.microsoft.com/office/drawing/2014/main" id="{0F198874-EC24-3849-8C53-D24368598A1C}"/>
              </a:ext>
            </a:extLst>
          </p:cNvPr>
          <p:cNvSpPr>
            <a:spLocks noChangeArrowheads="1"/>
          </p:cNvSpPr>
          <p:nvPr/>
        </p:nvSpPr>
        <p:spPr bwMode="auto">
          <a:xfrm>
            <a:off x="870724" y="1362307"/>
            <a:ext cx="6123957" cy="25192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342900" marR="0" lvl="0" indent="-342900" algn="l" defTabSz="914400" rtl="0" eaLnBrk="0" fontAlgn="base" latinLnBrk="0" hangingPunct="0">
              <a:lnSpc>
                <a:spcPct val="85000"/>
              </a:lnSpc>
              <a:spcBef>
                <a:spcPct val="20000"/>
              </a:spcBef>
              <a:spcAft>
                <a:spcPct val="0"/>
              </a:spcAft>
              <a:buClr>
                <a:srgbClr val="000099"/>
              </a:buClr>
              <a:buSzPct val="65000"/>
              <a:buFont typeface="Wingdings" charset="0"/>
              <a:buNone/>
              <a:tabLst/>
              <a:defRPr/>
            </a:pPr>
            <a:r>
              <a:rPr kumimoji="0" lang="en-US" sz="2800" b="0" i="1" u="none" strike="noStrike" kern="1200" cap="none" spc="0" normalizeH="0" baseline="0" noProof="0" dirty="0">
                <a:ln>
                  <a:noFill/>
                </a:ln>
                <a:solidFill>
                  <a:srgbClr val="CC0000"/>
                </a:solidFill>
                <a:effectLst/>
                <a:uLnTx/>
                <a:uFillTx/>
                <a:latin typeface="Calibri" panose="020F0502020204030204" pitchFamily="34" charset="0"/>
                <a:ea typeface="ＭＳ Ｐゴシック" charset="0"/>
                <a:cs typeface="Calibri" panose="020F0502020204030204" pitchFamily="34" charset="0"/>
              </a:rPr>
              <a:t>Scenario:</a:t>
            </a:r>
          </a:p>
          <a:p>
            <a:pPr marL="342900" marR="0" lvl="0" indent="-342900" algn="l" defTabSz="914400" rtl="0" eaLnBrk="0" fontAlgn="base" latinLnBrk="0" hangingPunct="0">
              <a:lnSpc>
                <a:spcPct val="85000"/>
              </a:lnSpc>
              <a:spcBef>
                <a:spcPts val="400"/>
              </a:spcBef>
              <a:spcAft>
                <a:spcPct val="0"/>
              </a:spcAft>
              <a:buClr>
                <a:srgbClr val="000099"/>
              </a:buClr>
              <a:buSzPct val="100000"/>
              <a:buFont typeface="Wingdings" charset="2"/>
              <a:buChar char="§"/>
              <a:tabLst/>
              <a:defRPr/>
            </a:pPr>
            <a:r>
              <a:rPr kumimoji="0" lang="en-US" sz="2400" b="0" i="0" u="none" strike="noStrike" kern="1200" cap="none" spc="0" normalizeH="0" baseline="0" noProof="0" dirty="0">
                <a:ln>
                  <a:noFill/>
                </a:ln>
                <a:solidFill>
                  <a:srgbClr val="000000"/>
                </a:solidFill>
                <a:effectLst/>
                <a:uLnTx/>
                <a:uFillTx/>
                <a:latin typeface="Calibri" panose="020F0502020204030204" pitchFamily="34" charset="0"/>
                <a:ea typeface="ＭＳ Ｐゴシック" charset="0"/>
                <a:cs typeface="Calibri" panose="020F0502020204030204" pitchFamily="34" charset="0"/>
              </a:rPr>
              <a:t>access link rate: 15 Mbps</a:t>
            </a:r>
          </a:p>
          <a:p>
            <a:pPr marL="342900" marR="0" lvl="0" indent="-342900" algn="l" defTabSz="914400" rtl="0" eaLnBrk="0" fontAlgn="base" latinLnBrk="0" hangingPunct="0">
              <a:lnSpc>
                <a:spcPct val="85000"/>
              </a:lnSpc>
              <a:spcBef>
                <a:spcPts val="400"/>
              </a:spcBef>
              <a:spcAft>
                <a:spcPct val="0"/>
              </a:spcAft>
              <a:buClr>
                <a:srgbClr val="000099"/>
              </a:buClr>
              <a:buSzPct val="100000"/>
              <a:buFont typeface="Wingdings" charset="2"/>
              <a:buChar char="§"/>
              <a:tabLst/>
              <a:defRPr/>
            </a:pPr>
            <a:r>
              <a:rPr kumimoji="0" lang="en-US" sz="2400" b="0" i="0" u="none" strike="noStrike" kern="1200" cap="none" spc="0" normalizeH="0" baseline="0" noProof="0" dirty="0">
                <a:ln>
                  <a:noFill/>
                </a:ln>
                <a:solidFill>
                  <a:srgbClr val="000000"/>
                </a:solidFill>
                <a:effectLst/>
                <a:uLnTx/>
                <a:uFillTx/>
                <a:latin typeface="Calibri" panose="020F0502020204030204" pitchFamily="34" charset="0"/>
                <a:ea typeface="ＭＳ Ｐゴシック" charset="0"/>
                <a:cs typeface="Calibri" panose="020F0502020204030204" pitchFamily="34" charset="0"/>
              </a:rPr>
              <a:t>RTT from institutional router to server: 2 sec</a:t>
            </a:r>
          </a:p>
          <a:p>
            <a:pPr marL="342900" marR="0" lvl="0" indent="-342900" algn="l" defTabSz="914400" rtl="0" eaLnBrk="0" fontAlgn="base" latinLnBrk="0" hangingPunct="0">
              <a:lnSpc>
                <a:spcPct val="85000"/>
              </a:lnSpc>
              <a:spcBef>
                <a:spcPts val="400"/>
              </a:spcBef>
              <a:spcAft>
                <a:spcPct val="0"/>
              </a:spcAft>
              <a:buClr>
                <a:srgbClr val="000099"/>
              </a:buClr>
              <a:buSzPct val="100000"/>
              <a:buFont typeface="Wingdings" charset="2"/>
              <a:buChar char="§"/>
              <a:tabLst/>
              <a:defRPr/>
            </a:pPr>
            <a:r>
              <a:rPr kumimoji="0" lang="en-US" sz="2400" b="0" i="0" u="none" strike="noStrike" kern="1200" cap="none" spc="0" normalizeH="0" baseline="0" noProof="0" dirty="0">
                <a:ln>
                  <a:noFill/>
                </a:ln>
                <a:solidFill>
                  <a:srgbClr val="000000"/>
                </a:solidFill>
                <a:effectLst/>
                <a:uLnTx/>
                <a:uFillTx/>
                <a:latin typeface="Calibri" panose="020F0502020204030204" pitchFamily="34" charset="0"/>
                <a:ea typeface="ＭＳ Ｐゴシック" charset="0"/>
                <a:cs typeface="Calibri" panose="020F0502020204030204" pitchFamily="34" charset="0"/>
              </a:rPr>
              <a:t>web object size: 1Mbits</a:t>
            </a:r>
          </a:p>
          <a:p>
            <a:pPr marL="342900" marR="0" lvl="0" indent="-342900" algn="l" defTabSz="914400" rtl="0" eaLnBrk="0" fontAlgn="base" latinLnBrk="0" hangingPunct="0">
              <a:lnSpc>
                <a:spcPct val="85000"/>
              </a:lnSpc>
              <a:spcBef>
                <a:spcPts val="400"/>
              </a:spcBef>
              <a:spcAft>
                <a:spcPct val="0"/>
              </a:spcAft>
              <a:buClr>
                <a:srgbClr val="000099"/>
              </a:buClr>
              <a:buSzPct val="100000"/>
              <a:buFont typeface="Wingdings" charset="2"/>
              <a:buChar char="§"/>
              <a:tabLst/>
              <a:defRPr/>
            </a:pPr>
            <a:r>
              <a:rPr kumimoji="0" lang="en-US" sz="2400" b="0" i="0" u="none" strike="noStrike" kern="1200" cap="none" spc="0" normalizeH="0" baseline="0" noProof="0" dirty="0">
                <a:ln>
                  <a:noFill/>
                </a:ln>
                <a:solidFill>
                  <a:srgbClr val="000000"/>
                </a:solidFill>
                <a:effectLst/>
                <a:uLnTx/>
                <a:uFillTx/>
                <a:latin typeface="Calibri" panose="020F0502020204030204" pitchFamily="34" charset="0"/>
                <a:ea typeface="ＭＳ Ｐゴシック" charset="0"/>
                <a:cs typeface="Calibri" panose="020F0502020204030204" pitchFamily="34" charset="0"/>
              </a:rPr>
              <a:t>average request rate from browsers to origin servers: 15</a:t>
            </a:r>
            <a:r>
              <a:rPr kumimoji="0" lang="en-US" sz="2400" b="0" i="0" u="none" strike="noStrike" kern="1200" cap="none" spc="0" normalizeH="0" baseline="0" noProof="0">
                <a:ln>
                  <a:noFill/>
                </a:ln>
                <a:solidFill>
                  <a:srgbClr val="000000"/>
                </a:solidFill>
                <a:effectLst/>
                <a:uLnTx/>
                <a:uFillTx/>
                <a:latin typeface="Calibri" panose="020F0502020204030204" pitchFamily="34" charset="0"/>
                <a:ea typeface="ＭＳ Ｐゴシック" charset="0"/>
                <a:cs typeface="Calibri" panose="020F0502020204030204" pitchFamily="34" charset="0"/>
              </a:rPr>
              <a:t>/sec</a:t>
            </a:r>
          </a:p>
          <a:p>
            <a:pPr marL="800100" marR="0" lvl="1" indent="-342900" algn="l" defTabSz="914400" rtl="0" eaLnBrk="0" fontAlgn="base" latinLnBrk="0" hangingPunct="0">
              <a:lnSpc>
                <a:spcPct val="85000"/>
              </a:lnSpc>
              <a:spcBef>
                <a:spcPts val="400"/>
              </a:spcBef>
              <a:spcAft>
                <a:spcPct val="0"/>
              </a:spcAft>
              <a:buClr>
                <a:srgbClr val="000099"/>
              </a:buClr>
              <a:buSzPct val="100000"/>
              <a:buFont typeface="Wingdings" charset="2"/>
              <a:buChar char="§"/>
              <a:tabLst/>
              <a:defRPr/>
            </a:pPr>
            <a:r>
              <a:rPr kumimoji="0" lang="en-US" sz="2400" b="0" i="0" u="none" strike="noStrike" kern="1200" cap="none" spc="0" normalizeH="0" baseline="0" noProof="0">
                <a:ln>
                  <a:noFill/>
                </a:ln>
                <a:solidFill>
                  <a:srgbClr val="000000"/>
                </a:solidFill>
                <a:effectLst/>
                <a:uLnTx/>
                <a:uFillTx/>
                <a:latin typeface="Calibri" panose="020F0502020204030204" pitchFamily="34" charset="0"/>
                <a:ea typeface="ＭＳ Ｐゴシック" charset="0"/>
                <a:cs typeface="Calibri" panose="020F0502020204030204" pitchFamily="34" charset="0"/>
              </a:rPr>
              <a:t>avg data rate to browsers: 1.50 Mbps</a:t>
            </a:r>
            <a:endParaRPr kumimoji="0" lang="en-US" sz="2400" b="0" i="0" u="none" strike="noStrike" kern="1200" cap="none" spc="0" normalizeH="0" baseline="0" noProof="0" dirty="0">
              <a:ln>
                <a:noFill/>
              </a:ln>
              <a:solidFill>
                <a:srgbClr val="000000"/>
              </a:solidFill>
              <a:effectLst/>
              <a:uLnTx/>
              <a:uFillTx/>
              <a:latin typeface="Calibri" panose="020F0502020204030204" pitchFamily="34" charset="0"/>
              <a:ea typeface="ＭＳ Ｐゴシック" charset="0"/>
              <a:cs typeface="Calibri" panose="020F0502020204030204" pitchFamily="34" charset="0"/>
            </a:endParaRPr>
          </a:p>
        </p:txBody>
      </p:sp>
      <p:sp>
        <p:nvSpPr>
          <p:cNvPr id="214" name="Oval 137">
            <a:extLst>
              <a:ext uri="{FF2B5EF4-FFF2-40B4-BE49-F238E27FC236}">
                <a16:creationId xmlns:a16="http://schemas.microsoft.com/office/drawing/2014/main" id="{23716FFF-6EE9-1D40-8627-3412B2DC1621}"/>
              </a:ext>
            </a:extLst>
          </p:cNvPr>
          <p:cNvSpPr>
            <a:spLocks noChangeArrowheads="1"/>
          </p:cNvSpPr>
          <p:nvPr/>
        </p:nvSpPr>
        <p:spPr bwMode="auto">
          <a:xfrm>
            <a:off x="4316250" y="5809673"/>
            <a:ext cx="1119350" cy="591127"/>
          </a:xfrm>
          <a:prstGeom prst="ellipse">
            <a:avLst/>
          </a:prstGeom>
          <a:noFill/>
          <a:ln w="19050">
            <a:solidFill>
              <a:srgbClr val="CC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91" name="Text Box 138">
            <a:extLst>
              <a:ext uri="{FF2B5EF4-FFF2-40B4-BE49-F238E27FC236}">
                <a16:creationId xmlns:a16="http://schemas.microsoft.com/office/drawing/2014/main" id="{99974D39-E173-B849-B8ED-599FAF902A29}"/>
              </a:ext>
            </a:extLst>
          </p:cNvPr>
          <p:cNvSpPr txBox="1">
            <a:spLocks noChangeArrowheads="1"/>
          </p:cNvSpPr>
          <p:nvPr/>
        </p:nvSpPr>
        <p:spPr bwMode="auto">
          <a:xfrm>
            <a:off x="4884698" y="4320866"/>
            <a:ext cx="2125703"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9525" marR="0" lvl="0" indent="0" algn="l" defTabSz="914400" rtl="0" eaLnBrk="0" fontAlgn="base" latinLnBrk="0" hangingPunct="0">
              <a:lnSpc>
                <a:spcPct val="90000"/>
              </a:lnSpc>
              <a:spcBef>
                <a:spcPct val="20000"/>
              </a:spcBef>
              <a:spcAft>
                <a:spcPct val="0"/>
              </a:spcAft>
              <a:buClr>
                <a:srgbClr val="3333CC"/>
              </a:buClr>
              <a:buSzPct val="85000"/>
              <a:buFont typeface="ZapfDingbats" charset="2"/>
              <a:buNone/>
              <a:tabLst/>
              <a:defRPr/>
            </a:pPr>
            <a:r>
              <a:rPr kumimoji="0" lang="en-US" altLang="en-US" sz="2000" b="0" i="1" u="none" strike="noStrike" kern="0" cap="none" spc="0" normalizeH="0" baseline="0" noProof="0" dirty="0">
                <a:ln>
                  <a:noFill/>
                </a:ln>
                <a:solidFill>
                  <a:srgbClr val="CC0000"/>
                </a:solidFill>
                <a:effectLst/>
                <a:uLnTx/>
                <a:uFillTx/>
                <a:latin typeface="Calibri"/>
                <a:ea typeface="ＭＳ Ｐゴシック" panose="020B0600070205080204" pitchFamily="34" charset="-128"/>
                <a:cs typeface="+mn-cs"/>
              </a:rPr>
              <a:t>problem: </a:t>
            </a:r>
            <a:r>
              <a:rPr kumimoji="0" lang="en-US" altLang="en-US" sz="2000" b="0" i="0" u="none" strike="noStrike" kern="0" cap="none" spc="0" normalizeH="0" baseline="0" noProof="0" dirty="0">
                <a:ln>
                  <a:noFill/>
                </a:ln>
                <a:solidFill>
                  <a:srgbClr val="CC0000"/>
                </a:solidFill>
                <a:effectLst/>
                <a:uLnTx/>
                <a:uFillTx/>
                <a:latin typeface="Calibri"/>
                <a:ea typeface="ＭＳ Ｐゴシック" panose="020B0600070205080204" pitchFamily="34" charset="-128"/>
                <a:cs typeface="+mn-cs"/>
              </a:rPr>
              <a:t>large queueing delays at high utilization!</a:t>
            </a:r>
          </a:p>
        </p:txBody>
      </p:sp>
      <p:sp>
        <p:nvSpPr>
          <p:cNvPr id="216" name="Slide Number Placeholder 2">
            <a:extLst>
              <a:ext uri="{FF2B5EF4-FFF2-40B4-BE49-F238E27FC236}">
                <a16:creationId xmlns:a16="http://schemas.microsoft.com/office/drawing/2014/main" id="{FE5CDB2C-98A2-A94B-BF70-466F1E231685}"/>
              </a:ext>
            </a:extLst>
          </p:cNvPr>
          <p:cNvSpPr>
            <a:spLocks noGrp="1"/>
          </p:cNvSpPr>
          <p:nvPr>
            <p:ph type="sldNum" sz="quarter" idx="4"/>
          </p:nvPr>
        </p:nvSpPr>
        <p:spPr>
          <a:xfrm>
            <a:off x="9219616" y="6443089"/>
            <a:ext cx="2743200" cy="365125"/>
          </a:xfrm>
        </p:spPr>
        <p:txBody>
          <a:bodyPr/>
          <a:lstStyle/>
          <a:p>
            <a:r>
              <a:rPr lang="en-US" dirty="0"/>
              <a:t>Application Layer: 2-</a:t>
            </a:r>
            <a:fld id="{C4204591-24BD-A542-B9D5-F8D8A88D2FEE}" type="slidenum">
              <a:rPr lang="en-US" smtClean="0"/>
              <a:pPr/>
              <a:t>13</a:t>
            </a:fld>
            <a:endParaRPr lang="en-US" dirty="0"/>
          </a:p>
        </p:txBody>
      </p:sp>
    </p:spTree>
    <p:extLst>
      <p:ext uri="{BB962C8B-B14F-4D97-AF65-F5344CB8AC3E}">
        <p14:creationId xmlns:p14="http://schemas.microsoft.com/office/powerpoint/2010/main" val="556568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29">
                                            <p:txEl>
                                              <p:pRg st="0" end="0"/>
                                            </p:txEl>
                                          </p:spTgt>
                                        </p:tgtEl>
                                        <p:attrNameLst>
                                          <p:attrName>style.visibility</p:attrName>
                                        </p:attrNameLst>
                                      </p:cBhvr>
                                      <p:to>
                                        <p:strVal val="visible"/>
                                      </p:to>
                                    </p:set>
                                    <p:animEffect transition="in" filter="dissolve">
                                      <p:cBhvr>
                                        <p:cTn id="7" dur="500"/>
                                        <p:tgtEl>
                                          <p:spTgt spid="529">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529">
                                            <p:txEl>
                                              <p:pRg st="1" end="1"/>
                                            </p:txEl>
                                          </p:spTgt>
                                        </p:tgtEl>
                                        <p:attrNameLst>
                                          <p:attrName>style.visibility</p:attrName>
                                        </p:attrNameLst>
                                      </p:cBhvr>
                                      <p:to>
                                        <p:strVal val="visible"/>
                                      </p:to>
                                    </p:set>
                                    <p:animEffect transition="in" filter="dissolve">
                                      <p:cBhvr>
                                        <p:cTn id="10" dur="500"/>
                                        <p:tgtEl>
                                          <p:spTgt spid="529">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290"/>
                                        </p:tgtEl>
                                        <p:attrNameLst>
                                          <p:attrName>style.visibility</p:attrName>
                                        </p:attrNameLst>
                                      </p:cBhvr>
                                      <p:to>
                                        <p:strVal val="visible"/>
                                      </p:to>
                                    </p:set>
                                    <p:animEffect transition="in" filter="dissolve">
                                      <p:cBhvr>
                                        <p:cTn id="15" dur="500"/>
                                        <p:tgtEl>
                                          <p:spTgt spid="290"/>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291"/>
                                        </p:tgtEl>
                                        <p:attrNameLst>
                                          <p:attrName>style.visibility</p:attrName>
                                        </p:attrNameLst>
                                      </p:cBhvr>
                                      <p:to>
                                        <p:strVal val="visible"/>
                                      </p:to>
                                    </p:set>
                                    <p:animEffect transition="in" filter="dissolve">
                                      <p:cBhvr>
                                        <p:cTn id="18" dur="500"/>
                                        <p:tgtEl>
                                          <p:spTgt spid="291"/>
                                        </p:tgtEl>
                                      </p:cBhvr>
                                    </p:animEffect>
                                  </p:childTnLst>
                                </p:cTn>
                              </p:par>
                              <p:par>
                                <p:cTn id="19" presetID="9" presetClass="entr" presetSubtype="0" fill="hold" nodeType="withEffect">
                                  <p:stCondLst>
                                    <p:cond delay="0"/>
                                  </p:stCondLst>
                                  <p:childTnLst>
                                    <p:set>
                                      <p:cBhvr>
                                        <p:cTn id="20" dur="1" fill="hold">
                                          <p:stCondLst>
                                            <p:cond delay="0"/>
                                          </p:stCondLst>
                                        </p:cTn>
                                        <p:tgtEl>
                                          <p:spTgt spid="1026"/>
                                        </p:tgtEl>
                                        <p:attrNameLst>
                                          <p:attrName>style.visibility</p:attrName>
                                        </p:attrNameLst>
                                      </p:cBhvr>
                                      <p:to>
                                        <p:strVal val="visible"/>
                                      </p:to>
                                    </p:set>
                                    <p:animEffect transition="in" filter="dissolve">
                                      <p:cBhvr>
                                        <p:cTn id="21" dur="500"/>
                                        <p:tgtEl>
                                          <p:spTgt spid="1026"/>
                                        </p:tgtEl>
                                      </p:cBhvr>
                                    </p:animEffect>
                                  </p:childTnLst>
                                </p:cTn>
                              </p:par>
                              <p:par>
                                <p:cTn id="22" presetID="9" presetClass="entr" presetSubtype="0" fill="hold" nodeType="with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dissolve">
                                      <p:cBhvr>
                                        <p:cTn id="24" dur="500"/>
                                        <p:tgtEl>
                                          <p:spTgt spid="3"/>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nodeType="clickEffect">
                                  <p:stCondLst>
                                    <p:cond delay="0"/>
                                  </p:stCondLst>
                                  <p:childTnLst>
                                    <p:set>
                                      <p:cBhvr>
                                        <p:cTn id="28" dur="1" fill="hold">
                                          <p:stCondLst>
                                            <p:cond delay="0"/>
                                          </p:stCondLst>
                                        </p:cTn>
                                        <p:tgtEl>
                                          <p:spTgt spid="529">
                                            <p:txEl>
                                              <p:pRg st="2" end="2"/>
                                            </p:txEl>
                                          </p:spTgt>
                                        </p:tgtEl>
                                        <p:attrNameLst>
                                          <p:attrName>style.visibility</p:attrName>
                                        </p:attrNameLst>
                                      </p:cBhvr>
                                      <p:to>
                                        <p:strVal val="visible"/>
                                      </p:to>
                                    </p:set>
                                    <p:animEffect transition="in" filter="dissolve">
                                      <p:cBhvr>
                                        <p:cTn id="29" dur="500"/>
                                        <p:tgtEl>
                                          <p:spTgt spid="529">
                                            <p:txEl>
                                              <p:pRg st="2" end="2"/>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9" presetClass="entr" presetSubtype="0" fill="hold" nodeType="clickEffect">
                                  <p:stCondLst>
                                    <p:cond delay="0"/>
                                  </p:stCondLst>
                                  <p:childTnLst>
                                    <p:set>
                                      <p:cBhvr>
                                        <p:cTn id="33" dur="1" fill="hold">
                                          <p:stCondLst>
                                            <p:cond delay="0"/>
                                          </p:stCondLst>
                                        </p:cTn>
                                        <p:tgtEl>
                                          <p:spTgt spid="529">
                                            <p:txEl>
                                              <p:pRg st="3" end="3"/>
                                            </p:txEl>
                                          </p:spTgt>
                                        </p:tgtEl>
                                        <p:attrNameLst>
                                          <p:attrName>style.visibility</p:attrName>
                                        </p:attrNameLst>
                                      </p:cBhvr>
                                      <p:to>
                                        <p:strVal val="visible"/>
                                      </p:to>
                                    </p:set>
                                    <p:animEffect transition="in" filter="dissolve">
                                      <p:cBhvr>
                                        <p:cTn id="34" dur="500"/>
                                        <p:tgtEl>
                                          <p:spTgt spid="529">
                                            <p:txEl>
                                              <p:pRg st="3" end="3"/>
                                            </p:txEl>
                                          </p:spTgt>
                                        </p:tgtEl>
                                      </p:cBhvr>
                                    </p:animEffect>
                                  </p:childTnLst>
                                </p:cTn>
                              </p:par>
                              <p:par>
                                <p:cTn id="35" presetID="9" presetClass="entr" presetSubtype="0" fill="hold" nodeType="withEffect">
                                  <p:stCondLst>
                                    <p:cond delay="0"/>
                                  </p:stCondLst>
                                  <p:childTnLst>
                                    <p:set>
                                      <p:cBhvr>
                                        <p:cTn id="36" dur="1" fill="hold">
                                          <p:stCondLst>
                                            <p:cond delay="0"/>
                                          </p:stCondLst>
                                        </p:cTn>
                                        <p:tgtEl>
                                          <p:spTgt spid="529">
                                            <p:txEl>
                                              <p:pRg st="4" end="4"/>
                                            </p:txEl>
                                          </p:spTgt>
                                        </p:tgtEl>
                                        <p:attrNameLst>
                                          <p:attrName>style.visibility</p:attrName>
                                        </p:attrNameLst>
                                      </p:cBhvr>
                                      <p:to>
                                        <p:strVal val="visible"/>
                                      </p:to>
                                    </p:set>
                                    <p:animEffect transition="in" filter="dissolve">
                                      <p:cBhvr>
                                        <p:cTn id="37" dur="500"/>
                                        <p:tgtEl>
                                          <p:spTgt spid="529">
                                            <p:txEl>
                                              <p:pRg st="4" end="4"/>
                                            </p:txEl>
                                          </p:spTgt>
                                        </p:tgtEl>
                                      </p:cBhvr>
                                    </p:animEffect>
                                  </p:childTnLst>
                                </p:cTn>
                              </p:par>
                              <p:par>
                                <p:cTn id="38" presetID="9" presetClass="entr" presetSubtype="0" fill="hold" nodeType="withEffect">
                                  <p:stCondLst>
                                    <p:cond delay="0"/>
                                  </p:stCondLst>
                                  <p:childTnLst>
                                    <p:set>
                                      <p:cBhvr>
                                        <p:cTn id="39" dur="1" fill="hold">
                                          <p:stCondLst>
                                            <p:cond delay="0"/>
                                          </p:stCondLst>
                                        </p:cTn>
                                        <p:tgtEl>
                                          <p:spTgt spid="529">
                                            <p:txEl>
                                              <p:pRg st="5" end="5"/>
                                            </p:txEl>
                                          </p:spTgt>
                                        </p:tgtEl>
                                        <p:attrNameLst>
                                          <p:attrName>style.visibility</p:attrName>
                                        </p:attrNameLst>
                                      </p:cBhvr>
                                      <p:to>
                                        <p:strVal val="visible"/>
                                      </p:to>
                                    </p:set>
                                    <p:animEffect transition="in" filter="dissolve">
                                      <p:cBhvr>
                                        <p:cTn id="40" dur="500"/>
                                        <p:tgtEl>
                                          <p:spTgt spid="529">
                                            <p:txEl>
                                              <p:pRg st="5" end="5"/>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grpId="0" nodeType="clickEffect">
                                  <p:stCondLst>
                                    <p:cond delay="0"/>
                                  </p:stCondLst>
                                  <p:childTnLst>
                                    <p:set>
                                      <p:cBhvr>
                                        <p:cTn id="44" dur="1" fill="hold">
                                          <p:stCondLst>
                                            <p:cond delay="0"/>
                                          </p:stCondLst>
                                        </p:cTn>
                                        <p:tgtEl>
                                          <p:spTgt spid="214"/>
                                        </p:tgtEl>
                                        <p:attrNameLst>
                                          <p:attrName>style.visibility</p:attrName>
                                        </p:attrNameLst>
                                      </p:cBhvr>
                                      <p:to>
                                        <p:strVal val="visible"/>
                                      </p:to>
                                    </p:set>
                                    <p:animEffect transition="in" filter="dissolve">
                                      <p:cBhvr>
                                        <p:cTn id="45" dur="500"/>
                                        <p:tgtEl>
                                          <p:spTgt spid="2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0" grpId="0" animBg="1"/>
      <p:bldP spid="214" grpId="0" animBg="1"/>
      <p:bldP spid="29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247BCAC2-4B0D-C24F-A1AA-5CFB26132E0B}"/>
              </a:ext>
            </a:extLst>
          </p:cNvPr>
          <p:cNvSpPr>
            <a:spLocks noGrp="1"/>
          </p:cNvSpPr>
          <p:nvPr>
            <p:ph type="title"/>
          </p:nvPr>
        </p:nvSpPr>
        <p:spPr>
          <a:xfrm>
            <a:off x="798691" y="379879"/>
            <a:ext cx="10515600" cy="894622"/>
          </a:xfrm>
        </p:spPr>
        <p:txBody>
          <a:bodyPr>
            <a:normAutofit/>
          </a:bodyPr>
          <a:lstStyle/>
          <a:p>
            <a:r>
              <a:rPr lang="en-US" sz="4400" dirty="0">
                <a:ea typeface="ＭＳ Ｐゴシック" panose="020B0600070205080204" pitchFamily="34" charset="-128"/>
              </a:rPr>
              <a:t>Option 2: install a web cache</a:t>
            </a:r>
            <a:endParaRPr lang="en-US" sz="4400" dirty="0"/>
          </a:p>
        </p:txBody>
      </p:sp>
      <p:sp>
        <p:nvSpPr>
          <p:cNvPr id="254" name="Line 2">
            <a:extLst>
              <a:ext uri="{FF2B5EF4-FFF2-40B4-BE49-F238E27FC236}">
                <a16:creationId xmlns:a16="http://schemas.microsoft.com/office/drawing/2014/main" id="{774FD470-E109-844C-8A9E-6F5E6FD1EF6D}"/>
              </a:ext>
            </a:extLst>
          </p:cNvPr>
          <p:cNvSpPr>
            <a:spLocks noChangeShapeType="1"/>
          </p:cNvSpPr>
          <p:nvPr/>
        </p:nvSpPr>
        <p:spPr bwMode="auto">
          <a:xfrm>
            <a:off x="8083455" y="2487883"/>
            <a:ext cx="285750" cy="114300"/>
          </a:xfrm>
          <a:prstGeom prst="line">
            <a:avLst/>
          </a:prstGeom>
          <a:noFill/>
          <a:ln w="28575">
            <a:solidFill>
              <a:srgbClr val="3333CC"/>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55" name="Text Box 50">
            <a:extLst>
              <a:ext uri="{FF2B5EF4-FFF2-40B4-BE49-F238E27FC236}">
                <a16:creationId xmlns:a16="http://schemas.microsoft.com/office/drawing/2014/main" id="{A32DDB4D-8BE1-2B43-89DB-1EA570D47161}"/>
              </a:ext>
            </a:extLst>
          </p:cNvPr>
          <p:cNvSpPr txBox="1">
            <a:spLocks noChangeArrowheads="1"/>
          </p:cNvSpPr>
          <p:nvPr/>
        </p:nvSpPr>
        <p:spPr bwMode="auto">
          <a:xfrm>
            <a:off x="10512330" y="1902096"/>
            <a:ext cx="9334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origin</a:t>
            </a: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servers</a:t>
            </a:r>
          </a:p>
        </p:txBody>
      </p:sp>
      <p:sp>
        <p:nvSpPr>
          <p:cNvPr id="256" name="Line 51">
            <a:extLst>
              <a:ext uri="{FF2B5EF4-FFF2-40B4-BE49-F238E27FC236}">
                <a16:creationId xmlns:a16="http://schemas.microsoft.com/office/drawing/2014/main" id="{D0BFCD11-A1DC-B64D-A23A-23C7A76C3DB1}"/>
              </a:ext>
            </a:extLst>
          </p:cNvPr>
          <p:cNvSpPr>
            <a:spLocks noChangeShapeType="1"/>
          </p:cNvSpPr>
          <p:nvPr/>
        </p:nvSpPr>
        <p:spPr bwMode="auto">
          <a:xfrm>
            <a:off x="8893080" y="2106883"/>
            <a:ext cx="66675" cy="276225"/>
          </a:xfrm>
          <a:prstGeom prst="line">
            <a:avLst/>
          </a:prstGeom>
          <a:noFill/>
          <a:ln w="28575">
            <a:solidFill>
              <a:srgbClr val="3333CC"/>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57" name="Line 52">
            <a:extLst>
              <a:ext uri="{FF2B5EF4-FFF2-40B4-BE49-F238E27FC236}">
                <a16:creationId xmlns:a16="http://schemas.microsoft.com/office/drawing/2014/main" id="{E39DF75E-B023-5548-A7F0-9C4A8ADBD41F}"/>
              </a:ext>
            </a:extLst>
          </p:cNvPr>
          <p:cNvSpPr>
            <a:spLocks noChangeShapeType="1"/>
          </p:cNvSpPr>
          <p:nvPr/>
        </p:nvSpPr>
        <p:spPr bwMode="auto">
          <a:xfrm flipH="1">
            <a:off x="9521730" y="2144983"/>
            <a:ext cx="9525" cy="238125"/>
          </a:xfrm>
          <a:prstGeom prst="line">
            <a:avLst/>
          </a:prstGeom>
          <a:noFill/>
          <a:ln w="28575">
            <a:solidFill>
              <a:srgbClr val="3333CC"/>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58" name="Line 53">
            <a:extLst>
              <a:ext uri="{FF2B5EF4-FFF2-40B4-BE49-F238E27FC236}">
                <a16:creationId xmlns:a16="http://schemas.microsoft.com/office/drawing/2014/main" id="{E3BFB499-7F23-164F-A225-CAAA7B80074B}"/>
              </a:ext>
            </a:extLst>
          </p:cNvPr>
          <p:cNvSpPr>
            <a:spLocks noChangeShapeType="1"/>
          </p:cNvSpPr>
          <p:nvPr/>
        </p:nvSpPr>
        <p:spPr bwMode="auto">
          <a:xfrm flipH="1">
            <a:off x="9978930" y="2306908"/>
            <a:ext cx="133350" cy="209550"/>
          </a:xfrm>
          <a:prstGeom prst="line">
            <a:avLst/>
          </a:prstGeom>
          <a:noFill/>
          <a:ln w="28575">
            <a:solidFill>
              <a:srgbClr val="3333CC"/>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59" name="Line 54">
            <a:extLst>
              <a:ext uri="{FF2B5EF4-FFF2-40B4-BE49-F238E27FC236}">
                <a16:creationId xmlns:a16="http://schemas.microsoft.com/office/drawing/2014/main" id="{24D51B99-FE66-D84E-AF2C-706F58BCCC3D}"/>
              </a:ext>
            </a:extLst>
          </p:cNvPr>
          <p:cNvSpPr>
            <a:spLocks noChangeShapeType="1"/>
          </p:cNvSpPr>
          <p:nvPr/>
        </p:nvSpPr>
        <p:spPr bwMode="auto">
          <a:xfrm flipH="1" flipV="1">
            <a:off x="10140855" y="3068908"/>
            <a:ext cx="247650" cy="0"/>
          </a:xfrm>
          <a:prstGeom prst="line">
            <a:avLst/>
          </a:prstGeom>
          <a:noFill/>
          <a:ln w="28575">
            <a:solidFill>
              <a:srgbClr val="3333CC"/>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60" name="Freeform 55">
            <a:extLst>
              <a:ext uri="{FF2B5EF4-FFF2-40B4-BE49-F238E27FC236}">
                <a16:creationId xmlns:a16="http://schemas.microsoft.com/office/drawing/2014/main" id="{0AF0F7C2-E293-2A4E-B4A0-9966DF5B5243}"/>
              </a:ext>
            </a:extLst>
          </p:cNvPr>
          <p:cNvSpPr>
            <a:spLocks/>
          </p:cNvSpPr>
          <p:nvPr/>
        </p:nvSpPr>
        <p:spPr bwMode="auto">
          <a:xfrm>
            <a:off x="8158067" y="2111064"/>
            <a:ext cx="2174875" cy="1581150"/>
          </a:xfrm>
          <a:custGeom>
            <a:avLst/>
            <a:gdLst>
              <a:gd name="T0" fmla="*/ 2147483647 w 2135"/>
              <a:gd name="T1" fmla="*/ 2147483647 h 1662"/>
              <a:gd name="T2" fmla="*/ 2147483647 w 2135"/>
              <a:gd name="T3" fmla="*/ 2147483647 h 1662"/>
              <a:gd name="T4" fmla="*/ 2147483647 w 2135"/>
              <a:gd name="T5" fmla="*/ 2147483647 h 1662"/>
              <a:gd name="T6" fmla="*/ 2147483647 w 2135"/>
              <a:gd name="T7" fmla="*/ 2147483647 h 1662"/>
              <a:gd name="T8" fmla="*/ 2147483647 w 2135"/>
              <a:gd name="T9" fmla="*/ 2147483647 h 1662"/>
              <a:gd name="T10" fmla="*/ 2147483647 w 2135"/>
              <a:gd name="T11" fmla="*/ 2147483647 h 1662"/>
              <a:gd name="T12" fmla="*/ 2147483647 w 2135"/>
              <a:gd name="T13" fmla="*/ 2147483647 h 1662"/>
              <a:gd name="T14" fmla="*/ 2147483647 w 2135"/>
              <a:gd name="T15" fmla="*/ 2147483647 h 1662"/>
              <a:gd name="T16" fmla="*/ 2147483647 w 2135"/>
              <a:gd name="T17" fmla="*/ 2147483647 h 1662"/>
              <a:gd name="T18" fmla="*/ 2147483647 w 2135"/>
              <a:gd name="T19" fmla="*/ 2147483647 h 1662"/>
              <a:gd name="T20" fmla="*/ 2147483647 w 2135"/>
              <a:gd name="T21" fmla="*/ 2147483647 h 166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135"/>
              <a:gd name="T34" fmla="*/ 0 h 1662"/>
              <a:gd name="T35" fmla="*/ 2135 w 2135"/>
              <a:gd name="T36" fmla="*/ 1662 h 166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135" h="1662">
                <a:moveTo>
                  <a:pt x="27" y="652"/>
                </a:moveTo>
                <a:cubicBezTo>
                  <a:pt x="14" y="487"/>
                  <a:pt x="0" y="152"/>
                  <a:pt x="105" y="76"/>
                </a:cubicBezTo>
                <a:cubicBezTo>
                  <a:pt x="210" y="0"/>
                  <a:pt x="473" y="192"/>
                  <a:pt x="657" y="196"/>
                </a:cubicBezTo>
                <a:cubicBezTo>
                  <a:pt x="841" y="200"/>
                  <a:pt x="985" y="65"/>
                  <a:pt x="1209" y="100"/>
                </a:cubicBezTo>
                <a:cubicBezTo>
                  <a:pt x="1433" y="135"/>
                  <a:pt x="1867" y="232"/>
                  <a:pt x="2001" y="406"/>
                </a:cubicBezTo>
                <a:cubicBezTo>
                  <a:pt x="2135" y="580"/>
                  <a:pt x="2083" y="945"/>
                  <a:pt x="2013" y="1144"/>
                </a:cubicBezTo>
                <a:cubicBezTo>
                  <a:pt x="1943" y="1343"/>
                  <a:pt x="1781" y="1538"/>
                  <a:pt x="1581" y="1600"/>
                </a:cubicBezTo>
                <a:cubicBezTo>
                  <a:pt x="1381" y="1662"/>
                  <a:pt x="993" y="1571"/>
                  <a:pt x="813" y="1516"/>
                </a:cubicBezTo>
                <a:cubicBezTo>
                  <a:pt x="633" y="1461"/>
                  <a:pt x="606" y="1345"/>
                  <a:pt x="501" y="1270"/>
                </a:cubicBezTo>
                <a:cubicBezTo>
                  <a:pt x="396" y="1195"/>
                  <a:pt x="262" y="1169"/>
                  <a:pt x="183" y="1066"/>
                </a:cubicBezTo>
                <a:cubicBezTo>
                  <a:pt x="104" y="963"/>
                  <a:pt x="25" y="819"/>
                  <a:pt x="27" y="652"/>
                </a:cubicBezTo>
                <a:close/>
              </a:path>
            </a:pathLst>
          </a:custGeom>
          <a:solidFill>
            <a:srgbClr val="9CDFF9"/>
          </a:solidFill>
          <a:ln>
            <a:noFill/>
          </a:ln>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61" name="Text Box 70">
            <a:extLst>
              <a:ext uri="{FF2B5EF4-FFF2-40B4-BE49-F238E27FC236}">
                <a16:creationId xmlns:a16="http://schemas.microsoft.com/office/drawing/2014/main" id="{6E272ACE-5938-0646-A38F-6031C9F45819}"/>
              </a:ext>
            </a:extLst>
          </p:cNvPr>
          <p:cNvSpPr txBox="1">
            <a:spLocks noChangeArrowheads="1"/>
          </p:cNvSpPr>
          <p:nvPr/>
        </p:nvSpPr>
        <p:spPr bwMode="auto">
          <a:xfrm>
            <a:off x="8874030" y="2432321"/>
            <a:ext cx="931862"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dirty="0">
                <a:ln>
                  <a:noFill/>
                </a:ln>
                <a:solidFill>
                  <a:srgbClr val="CC0000"/>
                </a:solidFill>
                <a:effectLst/>
                <a:uLnTx/>
                <a:uFillTx/>
                <a:latin typeface="Arial" panose="020B0604020202020204" pitchFamily="34" charset="0"/>
                <a:ea typeface="ＭＳ Ｐゴシック" panose="020B0600070205080204" pitchFamily="34" charset="-128"/>
                <a:cs typeface="+mn-cs"/>
              </a:rPr>
              <a:t>public</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dirty="0">
                <a:ln>
                  <a:noFill/>
                </a:ln>
                <a:solidFill>
                  <a:srgbClr val="CC0000"/>
                </a:solidFill>
                <a:effectLst/>
                <a:uLnTx/>
                <a:uFillTx/>
                <a:latin typeface="Arial" panose="020B0604020202020204" pitchFamily="34" charset="0"/>
                <a:ea typeface="ＭＳ Ｐゴシック" panose="020B0600070205080204" pitchFamily="34" charset="-128"/>
                <a:cs typeface="+mn-cs"/>
              </a:rPr>
              <a:t> Internet</a:t>
            </a:r>
            <a:endParaRPr kumimoji="0" lang="en-US" altLang="en-US" sz="2400" b="0" i="0" u="none" strike="noStrike" kern="0" cap="none" spc="0" normalizeH="0" baseline="0" noProof="0" dirty="0">
              <a:ln>
                <a:noFill/>
              </a:ln>
              <a:solidFill>
                <a:srgbClr val="CC0000"/>
              </a:solidFill>
              <a:effectLst/>
              <a:uLnTx/>
              <a:uFillTx/>
              <a:latin typeface="Arial" panose="020B0604020202020204" pitchFamily="34" charset="0"/>
              <a:ea typeface="ＭＳ Ｐゴシック" panose="020B0600070205080204" pitchFamily="34" charset="-128"/>
              <a:cs typeface="+mn-cs"/>
            </a:endParaRPr>
          </a:p>
        </p:txBody>
      </p:sp>
      <p:sp>
        <p:nvSpPr>
          <p:cNvPr id="262" name="Freeform 71">
            <a:extLst>
              <a:ext uri="{FF2B5EF4-FFF2-40B4-BE49-F238E27FC236}">
                <a16:creationId xmlns:a16="http://schemas.microsoft.com/office/drawing/2014/main" id="{A7C4DEB4-E3E6-8547-B127-1273B3D3EA69}"/>
              </a:ext>
            </a:extLst>
          </p:cNvPr>
          <p:cNvSpPr>
            <a:spLocks/>
          </p:cNvSpPr>
          <p:nvPr/>
        </p:nvSpPr>
        <p:spPr bwMode="auto">
          <a:xfrm>
            <a:off x="7763006" y="4514213"/>
            <a:ext cx="2965450" cy="1390650"/>
          </a:xfrm>
          <a:custGeom>
            <a:avLst/>
            <a:gdLst>
              <a:gd name="T0" fmla="*/ 2147483647 w 1868"/>
              <a:gd name="T1" fmla="*/ 2147483647 h 876"/>
              <a:gd name="T2" fmla="*/ 2147483647 w 1868"/>
              <a:gd name="T3" fmla="*/ 2147483647 h 876"/>
              <a:gd name="T4" fmla="*/ 2147483647 w 1868"/>
              <a:gd name="T5" fmla="*/ 2147483647 h 876"/>
              <a:gd name="T6" fmla="*/ 2147483647 w 1868"/>
              <a:gd name="T7" fmla="*/ 2147483647 h 876"/>
              <a:gd name="T8" fmla="*/ 2147483647 w 1868"/>
              <a:gd name="T9" fmla="*/ 2147483647 h 876"/>
              <a:gd name="T10" fmla="*/ 2147483647 w 1868"/>
              <a:gd name="T11" fmla="*/ 2147483647 h 876"/>
              <a:gd name="T12" fmla="*/ 2147483647 w 1868"/>
              <a:gd name="T13" fmla="*/ 2147483647 h 876"/>
              <a:gd name="T14" fmla="*/ 2147483647 w 1868"/>
              <a:gd name="T15" fmla="*/ 2147483647 h 876"/>
              <a:gd name="T16" fmla="*/ 2147483647 w 1868"/>
              <a:gd name="T17" fmla="*/ 2147483647 h 876"/>
              <a:gd name="T18" fmla="*/ 2147483647 w 1868"/>
              <a:gd name="T19" fmla="*/ 2147483647 h 876"/>
              <a:gd name="T20" fmla="*/ 2147483647 w 1868"/>
              <a:gd name="T21" fmla="*/ 2147483647 h 87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868"/>
              <a:gd name="T34" fmla="*/ 0 h 876"/>
              <a:gd name="T35" fmla="*/ 1868 w 1868"/>
              <a:gd name="T36" fmla="*/ 876 h 87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868" h="876">
                <a:moveTo>
                  <a:pt x="31" y="327"/>
                </a:moveTo>
                <a:cubicBezTo>
                  <a:pt x="20" y="237"/>
                  <a:pt x="0" y="189"/>
                  <a:pt x="103" y="137"/>
                </a:cubicBezTo>
                <a:cubicBezTo>
                  <a:pt x="206" y="85"/>
                  <a:pt x="476" y="34"/>
                  <a:pt x="649" y="17"/>
                </a:cubicBezTo>
                <a:cubicBezTo>
                  <a:pt x="822" y="0"/>
                  <a:pt x="955" y="18"/>
                  <a:pt x="1141" y="35"/>
                </a:cubicBezTo>
                <a:cubicBezTo>
                  <a:pt x="1327" y="52"/>
                  <a:pt x="1658" y="3"/>
                  <a:pt x="1763" y="121"/>
                </a:cubicBezTo>
                <a:cubicBezTo>
                  <a:pt x="1868" y="239"/>
                  <a:pt x="1840" y="621"/>
                  <a:pt x="1774" y="741"/>
                </a:cubicBezTo>
                <a:cubicBezTo>
                  <a:pt x="1708" y="861"/>
                  <a:pt x="1534" y="827"/>
                  <a:pt x="1369" y="845"/>
                </a:cubicBezTo>
                <a:cubicBezTo>
                  <a:pt x="1204" y="863"/>
                  <a:pt x="935" y="851"/>
                  <a:pt x="781" y="851"/>
                </a:cubicBezTo>
                <a:cubicBezTo>
                  <a:pt x="627" y="851"/>
                  <a:pt x="549" y="876"/>
                  <a:pt x="447" y="847"/>
                </a:cubicBezTo>
                <a:cubicBezTo>
                  <a:pt x="345" y="818"/>
                  <a:pt x="237" y="762"/>
                  <a:pt x="168" y="676"/>
                </a:cubicBezTo>
                <a:cubicBezTo>
                  <a:pt x="98" y="589"/>
                  <a:pt x="29" y="468"/>
                  <a:pt x="31" y="327"/>
                </a:cubicBezTo>
                <a:close/>
              </a:path>
            </a:pathLst>
          </a:custGeom>
          <a:solidFill>
            <a:srgbClr val="9CDFF9"/>
          </a:solidFill>
          <a:ln>
            <a:noFill/>
          </a:ln>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63" name="Line 77">
            <a:extLst>
              <a:ext uri="{FF2B5EF4-FFF2-40B4-BE49-F238E27FC236}">
                <a16:creationId xmlns:a16="http://schemas.microsoft.com/office/drawing/2014/main" id="{0E1C7AA0-FA95-B844-83B1-903DF41A68D1}"/>
              </a:ext>
            </a:extLst>
          </p:cNvPr>
          <p:cNvSpPr>
            <a:spLocks noChangeShapeType="1"/>
          </p:cNvSpPr>
          <p:nvPr/>
        </p:nvSpPr>
        <p:spPr bwMode="auto">
          <a:xfrm flipH="1">
            <a:off x="8197755" y="4780233"/>
            <a:ext cx="855662" cy="43180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64" name="Line 78">
            <a:extLst>
              <a:ext uri="{FF2B5EF4-FFF2-40B4-BE49-F238E27FC236}">
                <a16:creationId xmlns:a16="http://schemas.microsoft.com/office/drawing/2014/main" id="{0173F26E-AC6F-FD4F-995F-CADED52CD421}"/>
              </a:ext>
            </a:extLst>
          </p:cNvPr>
          <p:cNvSpPr>
            <a:spLocks noChangeShapeType="1"/>
          </p:cNvSpPr>
          <p:nvPr/>
        </p:nvSpPr>
        <p:spPr bwMode="auto">
          <a:xfrm flipH="1">
            <a:off x="8707342" y="4827858"/>
            <a:ext cx="563563" cy="39370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65" name="Line 79">
            <a:extLst>
              <a:ext uri="{FF2B5EF4-FFF2-40B4-BE49-F238E27FC236}">
                <a16:creationId xmlns:a16="http://schemas.microsoft.com/office/drawing/2014/main" id="{3CEA4312-2D22-9340-9D8D-17C8CC88AE05}"/>
              </a:ext>
            </a:extLst>
          </p:cNvPr>
          <p:cNvSpPr>
            <a:spLocks noChangeShapeType="1"/>
          </p:cNvSpPr>
          <p:nvPr/>
        </p:nvSpPr>
        <p:spPr bwMode="auto">
          <a:xfrm flipH="1">
            <a:off x="9245505" y="4834208"/>
            <a:ext cx="149225" cy="382588"/>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67" name="Line 95">
            <a:extLst>
              <a:ext uri="{FF2B5EF4-FFF2-40B4-BE49-F238E27FC236}">
                <a16:creationId xmlns:a16="http://schemas.microsoft.com/office/drawing/2014/main" id="{7E28B523-ED73-8C40-ACD2-43F86A8C48E6}"/>
              </a:ext>
            </a:extLst>
          </p:cNvPr>
          <p:cNvSpPr>
            <a:spLocks noChangeShapeType="1"/>
          </p:cNvSpPr>
          <p:nvPr/>
        </p:nvSpPr>
        <p:spPr bwMode="auto">
          <a:xfrm>
            <a:off x="9407430" y="3545158"/>
            <a:ext cx="0" cy="1062038"/>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68" name="Text Box 97">
            <a:extLst>
              <a:ext uri="{FF2B5EF4-FFF2-40B4-BE49-F238E27FC236}">
                <a16:creationId xmlns:a16="http://schemas.microsoft.com/office/drawing/2014/main" id="{C679E988-7156-B949-B8A6-F53CA81FBD00}"/>
              </a:ext>
            </a:extLst>
          </p:cNvPr>
          <p:cNvSpPr txBox="1">
            <a:spLocks noChangeArrowheads="1"/>
          </p:cNvSpPr>
          <p:nvPr/>
        </p:nvSpPr>
        <p:spPr bwMode="auto">
          <a:xfrm>
            <a:off x="7775480" y="4357958"/>
            <a:ext cx="1198562"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dirty="0">
                <a:ln>
                  <a:noFill/>
                </a:ln>
                <a:solidFill>
                  <a:srgbClr val="CC0000"/>
                </a:solidFill>
                <a:effectLst/>
                <a:uLnTx/>
                <a:uFillTx/>
                <a:latin typeface="Arial" panose="020B0604020202020204" pitchFamily="34" charset="0"/>
                <a:ea typeface="ＭＳ Ｐゴシック" panose="020B0600070205080204" pitchFamily="34" charset="-128"/>
                <a:cs typeface="+mn-cs"/>
              </a:rPr>
              <a:t>institutional</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dirty="0">
                <a:ln>
                  <a:noFill/>
                </a:ln>
                <a:solidFill>
                  <a:srgbClr val="CC0000"/>
                </a:solidFill>
                <a:effectLst/>
                <a:uLnTx/>
                <a:uFillTx/>
                <a:latin typeface="Arial" panose="020B0604020202020204" pitchFamily="34" charset="0"/>
                <a:ea typeface="ＭＳ Ｐゴシック" panose="020B0600070205080204" pitchFamily="34" charset="-128"/>
                <a:cs typeface="+mn-cs"/>
              </a:rPr>
              <a:t>network</a:t>
            </a:r>
            <a:endParaRPr kumimoji="0" lang="en-US" altLang="en-US" sz="2400" b="0" i="0" u="none" strike="noStrike" kern="0" cap="none" spc="0" normalizeH="0" baseline="0" noProof="0" dirty="0">
              <a:ln>
                <a:noFill/>
              </a:ln>
              <a:solidFill>
                <a:srgbClr val="CC0000"/>
              </a:solidFill>
              <a:effectLst/>
              <a:uLnTx/>
              <a:uFillTx/>
              <a:latin typeface="Arial" panose="020B0604020202020204" pitchFamily="34" charset="0"/>
              <a:ea typeface="ＭＳ Ｐゴシック" panose="020B0600070205080204" pitchFamily="34" charset="-128"/>
              <a:cs typeface="+mn-cs"/>
            </a:endParaRPr>
          </a:p>
        </p:txBody>
      </p:sp>
      <p:sp>
        <p:nvSpPr>
          <p:cNvPr id="269" name="Text Box 98">
            <a:extLst>
              <a:ext uri="{FF2B5EF4-FFF2-40B4-BE49-F238E27FC236}">
                <a16:creationId xmlns:a16="http://schemas.microsoft.com/office/drawing/2014/main" id="{67295E16-B892-F14C-929B-3E20FB10905C}"/>
              </a:ext>
            </a:extLst>
          </p:cNvPr>
          <p:cNvSpPr txBox="1">
            <a:spLocks noChangeArrowheads="1"/>
          </p:cNvSpPr>
          <p:nvPr/>
        </p:nvSpPr>
        <p:spPr bwMode="auto">
          <a:xfrm>
            <a:off x="9658583" y="4738958"/>
            <a:ext cx="154080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lang="en-US" altLang="en-US" sz="1600" kern="0" dirty="0">
                <a:solidFill>
                  <a:srgbClr val="000000"/>
                </a:solidFill>
              </a:rPr>
              <a:t>100 </a:t>
            </a:r>
            <a:r>
              <a:rPr lang="en-US" altLang="en-US" sz="1600" kern="0" dirty="0" err="1">
                <a:solidFill>
                  <a:srgbClr val="000000"/>
                </a:solidFill>
              </a:rPr>
              <a:t>Mbps</a:t>
            </a:r>
            <a:r>
              <a:rPr lang="en-US" altLang="en-US" sz="1600" kern="0" dirty="0">
                <a:solidFill>
                  <a:srgbClr val="000000"/>
                </a:solidFill>
              </a:rPr>
              <a:t> </a:t>
            </a:r>
            <a:r>
              <a:rPr kumimoji="0" lang="en-US" altLang="en-US" sz="16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LAN</a:t>
            </a:r>
            <a:endParaRPr kumimoji="0" lang="en-US" altLang="en-US" sz="2400" b="0" i="0" u="none" strike="noStrike" kern="0" cap="none" spc="0" normalizeH="0" baseline="0" noProof="0" dirty="0">
              <a:ln>
                <a:noFill/>
              </a:ln>
              <a:solidFill>
                <a:srgbClr val="3333CC"/>
              </a:solidFill>
              <a:effectLst/>
              <a:uLnTx/>
              <a:uFillTx/>
              <a:latin typeface="Arial" panose="020B0604020202020204" pitchFamily="34" charset="0"/>
              <a:ea typeface="ＭＳ Ｐゴシック" panose="020B0600070205080204" pitchFamily="34" charset="-128"/>
              <a:cs typeface="+mn-cs"/>
            </a:endParaRPr>
          </a:p>
        </p:txBody>
      </p:sp>
      <p:sp>
        <p:nvSpPr>
          <p:cNvPr id="270" name="Text Box 99">
            <a:extLst>
              <a:ext uri="{FF2B5EF4-FFF2-40B4-BE49-F238E27FC236}">
                <a16:creationId xmlns:a16="http://schemas.microsoft.com/office/drawing/2014/main" id="{6A31B9E8-42B5-DA4F-BEEB-38A1A2168C47}"/>
              </a:ext>
            </a:extLst>
          </p:cNvPr>
          <p:cNvSpPr txBox="1">
            <a:spLocks noChangeArrowheads="1"/>
          </p:cNvSpPr>
          <p:nvPr/>
        </p:nvSpPr>
        <p:spPr bwMode="auto">
          <a:xfrm>
            <a:off x="9409017" y="3734071"/>
            <a:ext cx="1190625"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15 Mbps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access link</a:t>
            </a:r>
            <a:endParaRPr kumimoji="0" lang="en-US" altLang="en-US" sz="2400" b="0" i="0" u="none" strike="noStrike" kern="0" cap="none" spc="0" normalizeH="0" baseline="0" noProof="0" dirty="0">
              <a:ln>
                <a:noFill/>
              </a:ln>
              <a:solidFill>
                <a:srgbClr val="3333CC"/>
              </a:solidFill>
              <a:effectLst/>
              <a:uLnTx/>
              <a:uFillTx/>
              <a:latin typeface="Arial" panose="020B0604020202020204" pitchFamily="34" charset="0"/>
              <a:ea typeface="ＭＳ Ｐゴシック" panose="020B0600070205080204" pitchFamily="34" charset="-128"/>
              <a:cs typeface="+mn-cs"/>
            </a:endParaRPr>
          </a:p>
        </p:txBody>
      </p:sp>
      <p:grpSp>
        <p:nvGrpSpPr>
          <p:cNvPr id="292" name="Group 139">
            <a:extLst>
              <a:ext uri="{FF2B5EF4-FFF2-40B4-BE49-F238E27FC236}">
                <a16:creationId xmlns:a16="http://schemas.microsoft.com/office/drawing/2014/main" id="{F9E9E22C-69D8-A847-9177-B4D5A14ECA28}"/>
              </a:ext>
            </a:extLst>
          </p:cNvPr>
          <p:cNvGrpSpPr>
            <a:grpSpLocks/>
          </p:cNvGrpSpPr>
          <p:nvPr/>
        </p:nvGrpSpPr>
        <p:grpSpPr bwMode="auto">
          <a:xfrm>
            <a:off x="7735792" y="2035446"/>
            <a:ext cx="377825" cy="576262"/>
            <a:chOff x="4140" y="429"/>
            <a:chExt cx="1425" cy="2396"/>
          </a:xfrm>
        </p:grpSpPr>
        <p:sp>
          <p:nvSpPr>
            <p:cNvPr id="293" name="Freeform 140">
              <a:extLst>
                <a:ext uri="{FF2B5EF4-FFF2-40B4-BE49-F238E27FC236}">
                  <a16:creationId xmlns:a16="http://schemas.microsoft.com/office/drawing/2014/main" id="{86EDF6AA-4B2E-6342-9BFA-CFF30B1C2908}"/>
                </a:ext>
              </a:extLst>
            </p:cNvPr>
            <p:cNvSpPr>
              <a:spLocks/>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94" name="Rectangle 141">
              <a:extLst>
                <a:ext uri="{FF2B5EF4-FFF2-40B4-BE49-F238E27FC236}">
                  <a16:creationId xmlns:a16="http://schemas.microsoft.com/office/drawing/2014/main" id="{6B9D834D-0DEE-9248-AD7A-C2D336AEBD50}"/>
                </a:ext>
              </a:extLst>
            </p:cNvPr>
            <p:cNvSpPr>
              <a:spLocks noChangeArrowheads="1"/>
            </p:cNvSpPr>
            <p:nvPr/>
          </p:nvSpPr>
          <p:spPr bwMode="auto">
            <a:xfrm>
              <a:off x="4206" y="429"/>
              <a:ext cx="1048"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95" name="Freeform 142">
              <a:extLst>
                <a:ext uri="{FF2B5EF4-FFF2-40B4-BE49-F238E27FC236}">
                  <a16:creationId xmlns:a16="http://schemas.microsoft.com/office/drawing/2014/main" id="{29245DF3-F7D6-B840-B253-23D4A8D2C197}"/>
                </a:ext>
              </a:extLst>
            </p:cNvPr>
            <p:cNvSpPr>
              <a:spLocks/>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96" name="Freeform 143">
              <a:extLst>
                <a:ext uri="{FF2B5EF4-FFF2-40B4-BE49-F238E27FC236}">
                  <a16:creationId xmlns:a16="http://schemas.microsoft.com/office/drawing/2014/main" id="{B747AC17-9BF4-BB41-A5DA-D229A9BA1A64}"/>
                </a:ext>
              </a:extLst>
            </p:cNvPr>
            <p:cNvSpPr>
              <a:spLocks/>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97" name="Rectangle 144">
              <a:extLst>
                <a:ext uri="{FF2B5EF4-FFF2-40B4-BE49-F238E27FC236}">
                  <a16:creationId xmlns:a16="http://schemas.microsoft.com/office/drawing/2014/main" id="{1B65D50E-A82B-7347-A7F6-556D3939DD4B}"/>
                </a:ext>
              </a:extLst>
            </p:cNvPr>
            <p:cNvSpPr>
              <a:spLocks noChangeArrowheads="1"/>
            </p:cNvSpPr>
            <p:nvPr/>
          </p:nvSpPr>
          <p:spPr bwMode="auto">
            <a:xfrm>
              <a:off x="4212" y="693"/>
              <a:ext cx="599"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298" name="Group 145">
              <a:extLst>
                <a:ext uri="{FF2B5EF4-FFF2-40B4-BE49-F238E27FC236}">
                  <a16:creationId xmlns:a16="http://schemas.microsoft.com/office/drawing/2014/main" id="{E47B5BD8-DFF7-9441-92CB-80BB05AB6451}"/>
                </a:ext>
              </a:extLst>
            </p:cNvPr>
            <p:cNvGrpSpPr>
              <a:grpSpLocks/>
            </p:cNvGrpSpPr>
            <p:nvPr/>
          </p:nvGrpSpPr>
          <p:grpSpPr bwMode="auto">
            <a:xfrm>
              <a:off x="4749" y="668"/>
              <a:ext cx="581" cy="145"/>
              <a:chOff x="614" y="2568"/>
              <a:chExt cx="725" cy="139"/>
            </a:xfrm>
          </p:grpSpPr>
          <p:sp>
            <p:nvSpPr>
              <p:cNvPr id="323" name="AutoShape 146">
                <a:extLst>
                  <a:ext uri="{FF2B5EF4-FFF2-40B4-BE49-F238E27FC236}">
                    <a16:creationId xmlns:a16="http://schemas.microsoft.com/office/drawing/2014/main" id="{B75BF63D-E7E0-6640-A10B-E09175442A77}"/>
                  </a:ext>
                </a:extLst>
              </p:cNvPr>
              <p:cNvSpPr>
                <a:spLocks noChangeArrowheads="1"/>
              </p:cNvSpPr>
              <p:nvPr/>
            </p:nvSpPr>
            <p:spPr bwMode="auto">
              <a:xfrm>
                <a:off x="616" y="2567"/>
                <a:ext cx="725"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24" name="AutoShape 147">
                <a:extLst>
                  <a:ext uri="{FF2B5EF4-FFF2-40B4-BE49-F238E27FC236}">
                    <a16:creationId xmlns:a16="http://schemas.microsoft.com/office/drawing/2014/main" id="{074358F6-E1DA-D042-B053-9C4C54023FE2}"/>
                  </a:ext>
                </a:extLst>
              </p:cNvPr>
              <p:cNvSpPr>
                <a:spLocks noChangeArrowheads="1"/>
              </p:cNvSpPr>
              <p:nvPr/>
            </p:nvSpPr>
            <p:spPr bwMode="auto">
              <a:xfrm>
                <a:off x="631" y="2586"/>
                <a:ext cx="695" cy="101"/>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299" name="Rectangle 148">
              <a:extLst>
                <a:ext uri="{FF2B5EF4-FFF2-40B4-BE49-F238E27FC236}">
                  <a16:creationId xmlns:a16="http://schemas.microsoft.com/office/drawing/2014/main" id="{DECDE972-9E25-674C-ACC1-43F55CD92F4E}"/>
                </a:ext>
              </a:extLst>
            </p:cNvPr>
            <p:cNvSpPr>
              <a:spLocks noChangeArrowheads="1"/>
            </p:cNvSpPr>
            <p:nvPr/>
          </p:nvSpPr>
          <p:spPr bwMode="auto">
            <a:xfrm>
              <a:off x="4224" y="1016"/>
              <a:ext cx="599" cy="53"/>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00" name="Group 149">
              <a:extLst>
                <a:ext uri="{FF2B5EF4-FFF2-40B4-BE49-F238E27FC236}">
                  <a16:creationId xmlns:a16="http://schemas.microsoft.com/office/drawing/2014/main" id="{82296A06-752A-254D-8846-4D0F3F43F261}"/>
                </a:ext>
              </a:extLst>
            </p:cNvPr>
            <p:cNvGrpSpPr>
              <a:grpSpLocks/>
            </p:cNvGrpSpPr>
            <p:nvPr/>
          </p:nvGrpSpPr>
          <p:grpSpPr bwMode="auto">
            <a:xfrm>
              <a:off x="4747" y="994"/>
              <a:ext cx="581" cy="134"/>
              <a:chOff x="614" y="2568"/>
              <a:chExt cx="725" cy="139"/>
            </a:xfrm>
          </p:grpSpPr>
          <p:sp>
            <p:nvSpPr>
              <p:cNvPr id="321" name="AutoShape 150">
                <a:extLst>
                  <a:ext uri="{FF2B5EF4-FFF2-40B4-BE49-F238E27FC236}">
                    <a16:creationId xmlns:a16="http://schemas.microsoft.com/office/drawing/2014/main" id="{F5A8BC22-523A-4147-9575-B8F7D060F116}"/>
                  </a:ext>
                </a:extLst>
              </p:cNvPr>
              <p:cNvSpPr>
                <a:spLocks noChangeArrowheads="1"/>
              </p:cNvSpPr>
              <p:nvPr/>
            </p:nvSpPr>
            <p:spPr bwMode="auto">
              <a:xfrm>
                <a:off x="611" y="2571"/>
                <a:ext cx="725" cy="137"/>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22" name="AutoShape 151">
                <a:extLst>
                  <a:ext uri="{FF2B5EF4-FFF2-40B4-BE49-F238E27FC236}">
                    <a16:creationId xmlns:a16="http://schemas.microsoft.com/office/drawing/2014/main" id="{EAF2AC7F-A8C0-FC4F-8C37-5D458F19BF62}"/>
                  </a:ext>
                </a:extLst>
              </p:cNvPr>
              <p:cNvSpPr>
                <a:spLocks noChangeArrowheads="1"/>
              </p:cNvSpPr>
              <p:nvPr/>
            </p:nvSpPr>
            <p:spPr bwMode="auto">
              <a:xfrm>
                <a:off x="626" y="2584"/>
                <a:ext cx="695"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301" name="Rectangle 152">
              <a:extLst>
                <a:ext uri="{FF2B5EF4-FFF2-40B4-BE49-F238E27FC236}">
                  <a16:creationId xmlns:a16="http://schemas.microsoft.com/office/drawing/2014/main" id="{4F90A69C-CEC4-A24D-9C82-52BA6FC8934D}"/>
                </a:ext>
              </a:extLst>
            </p:cNvPr>
            <p:cNvSpPr>
              <a:spLocks noChangeArrowheads="1"/>
            </p:cNvSpPr>
            <p:nvPr/>
          </p:nvSpPr>
          <p:spPr bwMode="auto">
            <a:xfrm>
              <a:off x="4218" y="1360"/>
              <a:ext cx="593"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02" name="Rectangle 153">
              <a:extLst>
                <a:ext uri="{FF2B5EF4-FFF2-40B4-BE49-F238E27FC236}">
                  <a16:creationId xmlns:a16="http://schemas.microsoft.com/office/drawing/2014/main" id="{4EAFCA72-25B7-7747-916E-327595FFDBCD}"/>
                </a:ext>
              </a:extLst>
            </p:cNvPr>
            <p:cNvSpPr>
              <a:spLocks noChangeArrowheads="1"/>
            </p:cNvSpPr>
            <p:nvPr/>
          </p:nvSpPr>
          <p:spPr bwMode="auto">
            <a:xfrm>
              <a:off x="4230" y="1657"/>
              <a:ext cx="593"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03" name="Group 154">
              <a:extLst>
                <a:ext uri="{FF2B5EF4-FFF2-40B4-BE49-F238E27FC236}">
                  <a16:creationId xmlns:a16="http://schemas.microsoft.com/office/drawing/2014/main" id="{8277CD38-8B7B-9748-AD3B-10D14BC1AA1D}"/>
                </a:ext>
              </a:extLst>
            </p:cNvPr>
            <p:cNvGrpSpPr>
              <a:grpSpLocks/>
            </p:cNvGrpSpPr>
            <p:nvPr/>
          </p:nvGrpSpPr>
          <p:grpSpPr bwMode="auto">
            <a:xfrm>
              <a:off x="4735" y="1627"/>
              <a:ext cx="582" cy="151"/>
              <a:chOff x="614" y="2568"/>
              <a:chExt cx="725" cy="139"/>
            </a:xfrm>
          </p:grpSpPr>
          <p:sp>
            <p:nvSpPr>
              <p:cNvPr id="319" name="AutoShape 155">
                <a:extLst>
                  <a:ext uri="{FF2B5EF4-FFF2-40B4-BE49-F238E27FC236}">
                    <a16:creationId xmlns:a16="http://schemas.microsoft.com/office/drawing/2014/main" id="{5B02472C-767E-8C4B-A1E5-693F9C4C2A6A}"/>
                  </a:ext>
                </a:extLst>
              </p:cNvPr>
              <p:cNvSpPr>
                <a:spLocks noChangeArrowheads="1"/>
              </p:cNvSpPr>
              <p:nvPr/>
            </p:nvSpPr>
            <p:spPr bwMode="auto">
              <a:xfrm>
                <a:off x="611" y="2571"/>
                <a:ext cx="731" cy="134"/>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20" name="AutoShape 156">
                <a:extLst>
                  <a:ext uri="{FF2B5EF4-FFF2-40B4-BE49-F238E27FC236}">
                    <a16:creationId xmlns:a16="http://schemas.microsoft.com/office/drawing/2014/main" id="{DA6E1AA2-450F-174D-A85C-5D39B60ABD9D}"/>
                  </a:ext>
                </a:extLst>
              </p:cNvPr>
              <p:cNvSpPr>
                <a:spLocks noChangeArrowheads="1"/>
              </p:cNvSpPr>
              <p:nvPr/>
            </p:nvSpPr>
            <p:spPr bwMode="auto">
              <a:xfrm>
                <a:off x="626" y="2589"/>
                <a:ext cx="701" cy="9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304" name="Freeform 157">
              <a:extLst>
                <a:ext uri="{FF2B5EF4-FFF2-40B4-BE49-F238E27FC236}">
                  <a16:creationId xmlns:a16="http://schemas.microsoft.com/office/drawing/2014/main" id="{43557BDC-C555-5040-B5DB-5D425E9BFE16}"/>
                </a:ext>
              </a:extLst>
            </p:cNvPr>
            <p:cNvSpPr>
              <a:spLocks/>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05" name="Group 158">
              <a:extLst>
                <a:ext uri="{FF2B5EF4-FFF2-40B4-BE49-F238E27FC236}">
                  <a16:creationId xmlns:a16="http://schemas.microsoft.com/office/drawing/2014/main" id="{C333E870-3BD7-C645-AAC2-98508A7E36E9}"/>
                </a:ext>
              </a:extLst>
            </p:cNvPr>
            <p:cNvGrpSpPr>
              <a:grpSpLocks/>
            </p:cNvGrpSpPr>
            <p:nvPr/>
          </p:nvGrpSpPr>
          <p:grpSpPr bwMode="auto">
            <a:xfrm>
              <a:off x="4739" y="1327"/>
              <a:ext cx="582" cy="139"/>
              <a:chOff x="614" y="2568"/>
              <a:chExt cx="725" cy="139"/>
            </a:xfrm>
          </p:grpSpPr>
          <p:sp>
            <p:nvSpPr>
              <p:cNvPr id="317" name="AutoShape 159">
                <a:extLst>
                  <a:ext uri="{FF2B5EF4-FFF2-40B4-BE49-F238E27FC236}">
                    <a16:creationId xmlns:a16="http://schemas.microsoft.com/office/drawing/2014/main" id="{EFC968C4-6392-E247-9A44-0D21D80BC1C8}"/>
                  </a:ext>
                </a:extLst>
              </p:cNvPr>
              <p:cNvSpPr>
                <a:spLocks noChangeArrowheads="1"/>
              </p:cNvSpPr>
              <p:nvPr/>
            </p:nvSpPr>
            <p:spPr bwMode="auto">
              <a:xfrm>
                <a:off x="614" y="2568"/>
                <a:ext cx="723"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18" name="AutoShape 160">
                <a:extLst>
                  <a:ext uri="{FF2B5EF4-FFF2-40B4-BE49-F238E27FC236}">
                    <a16:creationId xmlns:a16="http://schemas.microsoft.com/office/drawing/2014/main" id="{9315F821-D903-1C43-B0DF-C13E1CFC6E95}"/>
                  </a:ext>
                </a:extLst>
              </p:cNvPr>
              <p:cNvSpPr>
                <a:spLocks noChangeArrowheads="1"/>
              </p:cNvSpPr>
              <p:nvPr/>
            </p:nvSpPr>
            <p:spPr bwMode="auto">
              <a:xfrm>
                <a:off x="629" y="2581"/>
                <a:ext cx="694"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306" name="Rectangle 161">
              <a:extLst>
                <a:ext uri="{FF2B5EF4-FFF2-40B4-BE49-F238E27FC236}">
                  <a16:creationId xmlns:a16="http://schemas.microsoft.com/office/drawing/2014/main" id="{4A93E05B-231B-8F4E-AC44-1E61C8779F78}"/>
                </a:ext>
              </a:extLst>
            </p:cNvPr>
            <p:cNvSpPr>
              <a:spLocks noChangeArrowheads="1"/>
            </p:cNvSpPr>
            <p:nvPr/>
          </p:nvSpPr>
          <p:spPr bwMode="auto">
            <a:xfrm>
              <a:off x="5248" y="429"/>
              <a:ext cx="72" cy="2290"/>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07" name="Freeform 162">
              <a:extLst>
                <a:ext uri="{FF2B5EF4-FFF2-40B4-BE49-F238E27FC236}">
                  <a16:creationId xmlns:a16="http://schemas.microsoft.com/office/drawing/2014/main" id="{A81021FA-3B4B-8540-B233-88280DF917CD}"/>
                </a:ext>
              </a:extLst>
            </p:cNvPr>
            <p:cNvSpPr>
              <a:spLocks/>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08" name="Freeform 163">
              <a:extLst>
                <a:ext uri="{FF2B5EF4-FFF2-40B4-BE49-F238E27FC236}">
                  <a16:creationId xmlns:a16="http://schemas.microsoft.com/office/drawing/2014/main" id="{B4BBCFA8-CE65-3B46-B8C0-90C8E2A9FAE4}"/>
                </a:ext>
              </a:extLst>
            </p:cNvPr>
            <p:cNvSpPr>
              <a:spLocks/>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09" name="Oval 164">
              <a:extLst>
                <a:ext uri="{FF2B5EF4-FFF2-40B4-BE49-F238E27FC236}">
                  <a16:creationId xmlns:a16="http://schemas.microsoft.com/office/drawing/2014/main" id="{5BC0A35E-B59B-2747-AF4F-E2B7BF2E9D9B}"/>
                </a:ext>
              </a:extLst>
            </p:cNvPr>
            <p:cNvSpPr>
              <a:spLocks noChangeArrowheads="1"/>
            </p:cNvSpPr>
            <p:nvPr/>
          </p:nvSpPr>
          <p:spPr bwMode="auto">
            <a:xfrm>
              <a:off x="5517" y="2614"/>
              <a:ext cx="48" cy="92"/>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10" name="Freeform 165">
              <a:extLst>
                <a:ext uri="{FF2B5EF4-FFF2-40B4-BE49-F238E27FC236}">
                  <a16:creationId xmlns:a16="http://schemas.microsoft.com/office/drawing/2014/main" id="{18C56782-0533-9C40-9224-8F36130D8884}"/>
                </a:ext>
              </a:extLst>
            </p:cNvPr>
            <p:cNvSpPr>
              <a:spLocks/>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11" name="AutoShape 166">
              <a:extLst>
                <a:ext uri="{FF2B5EF4-FFF2-40B4-BE49-F238E27FC236}">
                  <a16:creationId xmlns:a16="http://schemas.microsoft.com/office/drawing/2014/main" id="{B68A6AC7-4ED2-D44E-90B8-E63CF73BBC97}"/>
                </a:ext>
              </a:extLst>
            </p:cNvPr>
            <p:cNvSpPr>
              <a:spLocks noChangeArrowheads="1"/>
            </p:cNvSpPr>
            <p:nvPr/>
          </p:nvSpPr>
          <p:spPr bwMode="auto">
            <a:xfrm>
              <a:off x="4140" y="2680"/>
              <a:ext cx="1197" cy="145"/>
            </a:xfrm>
            <a:prstGeom prst="roundRect">
              <a:avLst>
                <a:gd name="adj" fmla="val 50000"/>
              </a:avLst>
            </a:prstGeom>
            <a:solidFill>
              <a:srgbClr val="DDDDDD"/>
            </a:soli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12" name="AutoShape 167">
              <a:extLst>
                <a:ext uri="{FF2B5EF4-FFF2-40B4-BE49-F238E27FC236}">
                  <a16:creationId xmlns:a16="http://schemas.microsoft.com/office/drawing/2014/main" id="{906EF179-00FE-3F4F-AD8D-E9B8F23DE35F}"/>
                </a:ext>
              </a:extLst>
            </p:cNvPr>
            <p:cNvSpPr>
              <a:spLocks noChangeArrowheads="1"/>
            </p:cNvSpPr>
            <p:nvPr/>
          </p:nvSpPr>
          <p:spPr bwMode="auto">
            <a:xfrm>
              <a:off x="4206" y="2713"/>
              <a:ext cx="1072" cy="79"/>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13" name="Oval 168">
              <a:extLst>
                <a:ext uri="{FF2B5EF4-FFF2-40B4-BE49-F238E27FC236}">
                  <a16:creationId xmlns:a16="http://schemas.microsoft.com/office/drawing/2014/main" id="{714D65B7-5EDC-2840-9C29-D308D9655A6C}"/>
                </a:ext>
              </a:extLst>
            </p:cNvPr>
            <p:cNvSpPr>
              <a:spLocks noChangeArrowheads="1"/>
            </p:cNvSpPr>
            <p:nvPr/>
          </p:nvSpPr>
          <p:spPr bwMode="auto">
            <a:xfrm>
              <a:off x="4308" y="2383"/>
              <a:ext cx="156" cy="145"/>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14" name="Oval 169">
              <a:extLst>
                <a:ext uri="{FF2B5EF4-FFF2-40B4-BE49-F238E27FC236}">
                  <a16:creationId xmlns:a16="http://schemas.microsoft.com/office/drawing/2014/main" id="{E64A117A-C67D-AB41-A8E7-4A508BB314F3}"/>
                </a:ext>
              </a:extLst>
            </p:cNvPr>
            <p:cNvSpPr>
              <a:spLocks noChangeArrowheads="1"/>
            </p:cNvSpPr>
            <p:nvPr/>
          </p:nvSpPr>
          <p:spPr bwMode="auto">
            <a:xfrm>
              <a:off x="4487" y="2383"/>
              <a:ext cx="162" cy="145"/>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0" cap="none" spc="0" normalizeH="0" baseline="0" noProof="0" dirty="0">
                <a:ln>
                  <a:noFill/>
                </a:ln>
                <a:solidFill>
                  <a:srgbClr val="FF000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sp>
          <p:nvSpPr>
            <p:cNvPr id="315" name="Oval 170">
              <a:extLst>
                <a:ext uri="{FF2B5EF4-FFF2-40B4-BE49-F238E27FC236}">
                  <a16:creationId xmlns:a16="http://schemas.microsoft.com/office/drawing/2014/main" id="{C59668D3-09F9-BD44-8596-C01818912BD0}"/>
                </a:ext>
              </a:extLst>
            </p:cNvPr>
            <p:cNvSpPr>
              <a:spLocks noChangeArrowheads="1"/>
            </p:cNvSpPr>
            <p:nvPr/>
          </p:nvSpPr>
          <p:spPr bwMode="auto">
            <a:xfrm>
              <a:off x="4661" y="2383"/>
              <a:ext cx="162" cy="139"/>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16" name="Rectangle 171">
              <a:extLst>
                <a:ext uri="{FF2B5EF4-FFF2-40B4-BE49-F238E27FC236}">
                  <a16:creationId xmlns:a16="http://schemas.microsoft.com/office/drawing/2014/main" id="{8E530C7C-3D86-3C4B-891E-CB9AC883FCBB}"/>
                </a:ext>
              </a:extLst>
            </p:cNvPr>
            <p:cNvSpPr>
              <a:spLocks noChangeArrowheads="1"/>
            </p:cNvSpPr>
            <p:nvPr/>
          </p:nvSpPr>
          <p:spPr bwMode="auto">
            <a:xfrm>
              <a:off x="5062" y="1835"/>
              <a:ext cx="84" cy="759"/>
            </a:xfrm>
            <a:prstGeom prst="rect">
              <a:avLst/>
            </a:prstGeom>
            <a:solidFill>
              <a:srgbClr val="292929"/>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325" name="Group 172">
            <a:extLst>
              <a:ext uri="{FF2B5EF4-FFF2-40B4-BE49-F238E27FC236}">
                <a16:creationId xmlns:a16="http://schemas.microsoft.com/office/drawing/2014/main" id="{F34C0BB9-9ECA-9B40-B10C-16DEDBDC16C3}"/>
              </a:ext>
            </a:extLst>
          </p:cNvPr>
          <p:cNvGrpSpPr>
            <a:grpSpLocks/>
          </p:cNvGrpSpPr>
          <p:nvPr/>
        </p:nvGrpSpPr>
        <p:grpSpPr bwMode="auto">
          <a:xfrm>
            <a:off x="7885017" y="5148533"/>
            <a:ext cx="525463" cy="557213"/>
            <a:chOff x="-44" y="1473"/>
            <a:chExt cx="981" cy="1105"/>
          </a:xfrm>
        </p:grpSpPr>
        <p:pic>
          <p:nvPicPr>
            <p:cNvPr id="326" name="Picture 173" descr="desktop_computer_stylized_medium">
              <a:extLst>
                <a:ext uri="{FF2B5EF4-FFF2-40B4-BE49-F238E27FC236}">
                  <a16:creationId xmlns:a16="http://schemas.microsoft.com/office/drawing/2014/main" id="{58DEA6BA-6A8A-414B-A5D1-8C42E963B5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 name="Freeform 174">
              <a:extLst>
                <a:ext uri="{FF2B5EF4-FFF2-40B4-BE49-F238E27FC236}">
                  <a16:creationId xmlns:a16="http://schemas.microsoft.com/office/drawing/2014/main" id="{5636D377-DB0D-6F40-811F-10EE64604D69}"/>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328" name="Group 175">
            <a:extLst>
              <a:ext uri="{FF2B5EF4-FFF2-40B4-BE49-F238E27FC236}">
                <a16:creationId xmlns:a16="http://schemas.microsoft.com/office/drawing/2014/main" id="{7306AC90-5B34-3F4E-B626-0E34022A31C8}"/>
              </a:ext>
            </a:extLst>
          </p:cNvPr>
          <p:cNvGrpSpPr>
            <a:grpSpLocks/>
          </p:cNvGrpSpPr>
          <p:nvPr/>
        </p:nvGrpSpPr>
        <p:grpSpPr bwMode="auto">
          <a:xfrm>
            <a:off x="8650192" y="1557608"/>
            <a:ext cx="377825" cy="576263"/>
            <a:chOff x="4140" y="429"/>
            <a:chExt cx="1425" cy="2396"/>
          </a:xfrm>
        </p:grpSpPr>
        <p:sp>
          <p:nvSpPr>
            <p:cNvPr id="329" name="Freeform 176">
              <a:extLst>
                <a:ext uri="{FF2B5EF4-FFF2-40B4-BE49-F238E27FC236}">
                  <a16:creationId xmlns:a16="http://schemas.microsoft.com/office/drawing/2014/main" id="{F3CFDF78-3F2C-B047-99D5-2F35E0D1B496}"/>
                </a:ext>
              </a:extLst>
            </p:cNvPr>
            <p:cNvSpPr>
              <a:spLocks/>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30" name="Rectangle 177">
              <a:extLst>
                <a:ext uri="{FF2B5EF4-FFF2-40B4-BE49-F238E27FC236}">
                  <a16:creationId xmlns:a16="http://schemas.microsoft.com/office/drawing/2014/main" id="{6D671750-A74B-B64E-8E68-C40948E6DE36}"/>
                </a:ext>
              </a:extLst>
            </p:cNvPr>
            <p:cNvSpPr>
              <a:spLocks noChangeArrowheads="1"/>
            </p:cNvSpPr>
            <p:nvPr/>
          </p:nvSpPr>
          <p:spPr bwMode="auto">
            <a:xfrm>
              <a:off x="4206" y="429"/>
              <a:ext cx="1048"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31" name="Freeform 178">
              <a:extLst>
                <a:ext uri="{FF2B5EF4-FFF2-40B4-BE49-F238E27FC236}">
                  <a16:creationId xmlns:a16="http://schemas.microsoft.com/office/drawing/2014/main" id="{9438FA78-1938-514C-80BF-10ED666E38FE}"/>
                </a:ext>
              </a:extLst>
            </p:cNvPr>
            <p:cNvSpPr>
              <a:spLocks/>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32" name="Freeform 179">
              <a:extLst>
                <a:ext uri="{FF2B5EF4-FFF2-40B4-BE49-F238E27FC236}">
                  <a16:creationId xmlns:a16="http://schemas.microsoft.com/office/drawing/2014/main" id="{FD23EFF2-90E8-9045-936A-06124249A5E5}"/>
                </a:ext>
              </a:extLst>
            </p:cNvPr>
            <p:cNvSpPr>
              <a:spLocks/>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33" name="Rectangle 180">
              <a:extLst>
                <a:ext uri="{FF2B5EF4-FFF2-40B4-BE49-F238E27FC236}">
                  <a16:creationId xmlns:a16="http://schemas.microsoft.com/office/drawing/2014/main" id="{C3C9A679-FD27-EE4A-B715-049B9DDB6300}"/>
                </a:ext>
              </a:extLst>
            </p:cNvPr>
            <p:cNvSpPr>
              <a:spLocks noChangeArrowheads="1"/>
            </p:cNvSpPr>
            <p:nvPr/>
          </p:nvSpPr>
          <p:spPr bwMode="auto">
            <a:xfrm>
              <a:off x="4212" y="693"/>
              <a:ext cx="599"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34" name="Group 181">
              <a:extLst>
                <a:ext uri="{FF2B5EF4-FFF2-40B4-BE49-F238E27FC236}">
                  <a16:creationId xmlns:a16="http://schemas.microsoft.com/office/drawing/2014/main" id="{F5C3481D-451B-B142-A35C-15C582D38E95}"/>
                </a:ext>
              </a:extLst>
            </p:cNvPr>
            <p:cNvGrpSpPr>
              <a:grpSpLocks/>
            </p:cNvGrpSpPr>
            <p:nvPr/>
          </p:nvGrpSpPr>
          <p:grpSpPr bwMode="auto">
            <a:xfrm>
              <a:off x="4749" y="668"/>
              <a:ext cx="581" cy="145"/>
              <a:chOff x="614" y="2568"/>
              <a:chExt cx="725" cy="139"/>
            </a:xfrm>
          </p:grpSpPr>
          <p:sp>
            <p:nvSpPr>
              <p:cNvPr id="359" name="AutoShape 182">
                <a:extLst>
                  <a:ext uri="{FF2B5EF4-FFF2-40B4-BE49-F238E27FC236}">
                    <a16:creationId xmlns:a16="http://schemas.microsoft.com/office/drawing/2014/main" id="{2C243628-F48B-0247-9C77-CADC193BA25B}"/>
                  </a:ext>
                </a:extLst>
              </p:cNvPr>
              <p:cNvSpPr>
                <a:spLocks noChangeArrowheads="1"/>
              </p:cNvSpPr>
              <p:nvPr/>
            </p:nvSpPr>
            <p:spPr bwMode="auto">
              <a:xfrm>
                <a:off x="616" y="2567"/>
                <a:ext cx="725"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60" name="AutoShape 183">
                <a:extLst>
                  <a:ext uri="{FF2B5EF4-FFF2-40B4-BE49-F238E27FC236}">
                    <a16:creationId xmlns:a16="http://schemas.microsoft.com/office/drawing/2014/main" id="{C3D71DA0-C793-D949-906B-887E37FD01C9}"/>
                  </a:ext>
                </a:extLst>
              </p:cNvPr>
              <p:cNvSpPr>
                <a:spLocks noChangeArrowheads="1"/>
              </p:cNvSpPr>
              <p:nvPr/>
            </p:nvSpPr>
            <p:spPr bwMode="auto">
              <a:xfrm>
                <a:off x="631" y="2586"/>
                <a:ext cx="695" cy="101"/>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335" name="Rectangle 184">
              <a:extLst>
                <a:ext uri="{FF2B5EF4-FFF2-40B4-BE49-F238E27FC236}">
                  <a16:creationId xmlns:a16="http://schemas.microsoft.com/office/drawing/2014/main" id="{246902F9-C4DC-454E-9DA0-3D5842DB38D7}"/>
                </a:ext>
              </a:extLst>
            </p:cNvPr>
            <p:cNvSpPr>
              <a:spLocks noChangeArrowheads="1"/>
            </p:cNvSpPr>
            <p:nvPr/>
          </p:nvSpPr>
          <p:spPr bwMode="auto">
            <a:xfrm>
              <a:off x="4224" y="1016"/>
              <a:ext cx="599" cy="53"/>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36" name="Group 185">
              <a:extLst>
                <a:ext uri="{FF2B5EF4-FFF2-40B4-BE49-F238E27FC236}">
                  <a16:creationId xmlns:a16="http://schemas.microsoft.com/office/drawing/2014/main" id="{7667DA9A-FE8F-654A-8B9E-218AADDABF18}"/>
                </a:ext>
              </a:extLst>
            </p:cNvPr>
            <p:cNvGrpSpPr>
              <a:grpSpLocks/>
            </p:cNvGrpSpPr>
            <p:nvPr/>
          </p:nvGrpSpPr>
          <p:grpSpPr bwMode="auto">
            <a:xfrm>
              <a:off x="4747" y="994"/>
              <a:ext cx="581" cy="134"/>
              <a:chOff x="614" y="2568"/>
              <a:chExt cx="725" cy="139"/>
            </a:xfrm>
          </p:grpSpPr>
          <p:sp>
            <p:nvSpPr>
              <p:cNvPr id="357" name="AutoShape 186">
                <a:extLst>
                  <a:ext uri="{FF2B5EF4-FFF2-40B4-BE49-F238E27FC236}">
                    <a16:creationId xmlns:a16="http://schemas.microsoft.com/office/drawing/2014/main" id="{89170F11-7571-2B45-8719-95E83BC651DC}"/>
                  </a:ext>
                </a:extLst>
              </p:cNvPr>
              <p:cNvSpPr>
                <a:spLocks noChangeArrowheads="1"/>
              </p:cNvSpPr>
              <p:nvPr/>
            </p:nvSpPr>
            <p:spPr bwMode="auto">
              <a:xfrm>
                <a:off x="611" y="2571"/>
                <a:ext cx="725" cy="137"/>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58" name="AutoShape 187">
                <a:extLst>
                  <a:ext uri="{FF2B5EF4-FFF2-40B4-BE49-F238E27FC236}">
                    <a16:creationId xmlns:a16="http://schemas.microsoft.com/office/drawing/2014/main" id="{E76D6632-4213-1A4C-994D-E58521FFA452}"/>
                  </a:ext>
                </a:extLst>
              </p:cNvPr>
              <p:cNvSpPr>
                <a:spLocks noChangeArrowheads="1"/>
              </p:cNvSpPr>
              <p:nvPr/>
            </p:nvSpPr>
            <p:spPr bwMode="auto">
              <a:xfrm>
                <a:off x="626" y="2584"/>
                <a:ext cx="695"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337" name="Rectangle 188">
              <a:extLst>
                <a:ext uri="{FF2B5EF4-FFF2-40B4-BE49-F238E27FC236}">
                  <a16:creationId xmlns:a16="http://schemas.microsoft.com/office/drawing/2014/main" id="{042D5530-947C-8042-964E-981127ADCA1C}"/>
                </a:ext>
              </a:extLst>
            </p:cNvPr>
            <p:cNvSpPr>
              <a:spLocks noChangeArrowheads="1"/>
            </p:cNvSpPr>
            <p:nvPr/>
          </p:nvSpPr>
          <p:spPr bwMode="auto">
            <a:xfrm>
              <a:off x="4218" y="1360"/>
              <a:ext cx="593"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38" name="Rectangle 189">
              <a:extLst>
                <a:ext uri="{FF2B5EF4-FFF2-40B4-BE49-F238E27FC236}">
                  <a16:creationId xmlns:a16="http://schemas.microsoft.com/office/drawing/2014/main" id="{2F89380A-7E24-A848-A517-F0FC736922E7}"/>
                </a:ext>
              </a:extLst>
            </p:cNvPr>
            <p:cNvSpPr>
              <a:spLocks noChangeArrowheads="1"/>
            </p:cNvSpPr>
            <p:nvPr/>
          </p:nvSpPr>
          <p:spPr bwMode="auto">
            <a:xfrm>
              <a:off x="4230" y="1657"/>
              <a:ext cx="593"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39" name="Group 190">
              <a:extLst>
                <a:ext uri="{FF2B5EF4-FFF2-40B4-BE49-F238E27FC236}">
                  <a16:creationId xmlns:a16="http://schemas.microsoft.com/office/drawing/2014/main" id="{38C1848A-3B99-B348-91C8-29218555E83A}"/>
                </a:ext>
              </a:extLst>
            </p:cNvPr>
            <p:cNvGrpSpPr>
              <a:grpSpLocks/>
            </p:cNvGrpSpPr>
            <p:nvPr/>
          </p:nvGrpSpPr>
          <p:grpSpPr bwMode="auto">
            <a:xfrm>
              <a:off x="4735" y="1627"/>
              <a:ext cx="582" cy="151"/>
              <a:chOff x="614" y="2568"/>
              <a:chExt cx="725" cy="139"/>
            </a:xfrm>
          </p:grpSpPr>
          <p:sp>
            <p:nvSpPr>
              <p:cNvPr id="355" name="AutoShape 191">
                <a:extLst>
                  <a:ext uri="{FF2B5EF4-FFF2-40B4-BE49-F238E27FC236}">
                    <a16:creationId xmlns:a16="http://schemas.microsoft.com/office/drawing/2014/main" id="{676776FA-ACE8-1B44-A3F2-EE744FFE1B2F}"/>
                  </a:ext>
                </a:extLst>
              </p:cNvPr>
              <p:cNvSpPr>
                <a:spLocks noChangeArrowheads="1"/>
              </p:cNvSpPr>
              <p:nvPr/>
            </p:nvSpPr>
            <p:spPr bwMode="auto">
              <a:xfrm>
                <a:off x="611" y="2571"/>
                <a:ext cx="731" cy="134"/>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56" name="AutoShape 192">
                <a:extLst>
                  <a:ext uri="{FF2B5EF4-FFF2-40B4-BE49-F238E27FC236}">
                    <a16:creationId xmlns:a16="http://schemas.microsoft.com/office/drawing/2014/main" id="{642A052A-BC62-D049-9EBF-AC2B9D28A87C}"/>
                  </a:ext>
                </a:extLst>
              </p:cNvPr>
              <p:cNvSpPr>
                <a:spLocks noChangeArrowheads="1"/>
              </p:cNvSpPr>
              <p:nvPr/>
            </p:nvSpPr>
            <p:spPr bwMode="auto">
              <a:xfrm>
                <a:off x="626" y="2589"/>
                <a:ext cx="701" cy="9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340" name="Freeform 193">
              <a:extLst>
                <a:ext uri="{FF2B5EF4-FFF2-40B4-BE49-F238E27FC236}">
                  <a16:creationId xmlns:a16="http://schemas.microsoft.com/office/drawing/2014/main" id="{20022731-282E-5349-BD84-5AC931894117}"/>
                </a:ext>
              </a:extLst>
            </p:cNvPr>
            <p:cNvSpPr>
              <a:spLocks/>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41" name="Group 194">
              <a:extLst>
                <a:ext uri="{FF2B5EF4-FFF2-40B4-BE49-F238E27FC236}">
                  <a16:creationId xmlns:a16="http://schemas.microsoft.com/office/drawing/2014/main" id="{C8EEA896-B8C6-834F-9741-B4BC6894041D}"/>
                </a:ext>
              </a:extLst>
            </p:cNvPr>
            <p:cNvGrpSpPr>
              <a:grpSpLocks/>
            </p:cNvGrpSpPr>
            <p:nvPr/>
          </p:nvGrpSpPr>
          <p:grpSpPr bwMode="auto">
            <a:xfrm>
              <a:off x="4739" y="1327"/>
              <a:ext cx="582" cy="139"/>
              <a:chOff x="614" y="2568"/>
              <a:chExt cx="725" cy="139"/>
            </a:xfrm>
          </p:grpSpPr>
          <p:sp>
            <p:nvSpPr>
              <p:cNvPr id="353" name="AutoShape 195">
                <a:extLst>
                  <a:ext uri="{FF2B5EF4-FFF2-40B4-BE49-F238E27FC236}">
                    <a16:creationId xmlns:a16="http://schemas.microsoft.com/office/drawing/2014/main" id="{FAEB0127-5E88-8848-A1E8-FCDC82E85BB6}"/>
                  </a:ext>
                </a:extLst>
              </p:cNvPr>
              <p:cNvSpPr>
                <a:spLocks noChangeArrowheads="1"/>
              </p:cNvSpPr>
              <p:nvPr/>
            </p:nvSpPr>
            <p:spPr bwMode="auto">
              <a:xfrm>
                <a:off x="614" y="2568"/>
                <a:ext cx="723"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54" name="AutoShape 196">
                <a:extLst>
                  <a:ext uri="{FF2B5EF4-FFF2-40B4-BE49-F238E27FC236}">
                    <a16:creationId xmlns:a16="http://schemas.microsoft.com/office/drawing/2014/main" id="{F6C14D4D-54BC-0347-8DE7-8C387B0DE5D3}"/>
                  </a:ext>
                </a:extLst>
              </p:cNvPr>
              <p:cNvSpPr>
                <a:spLocks noChangeArrowheads="1"/>
              </p:cNvSpPr>
              <p:nvPr/>
            </p:nvSpPr>
            <p:spPr bwMode="auto">
              <a:xfrm>
                <a:off x="629" y="2581"/>
                <a:ext cx="694"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342" name="Rectangle 197">
              <a:extLst>
                <a:ext uri="{FF2B5EF4-FFF2-40B4-BE49-F238E27FC236}">
                  <a16:creationId xmlns:a16="http://schemas.microsoft.com/office/drawing/2014/main" id="{DE2B5795-02B3-824F-BFB7-9E4468C2E04A}"/>
                </a:ext>
              </a:extLst>
            </p:cNvPr>
            <p:cNvSpPr>
              <a:spLocks noChangeArrowheads="1"/>
            </p:cNvSpPr>
            <p:nvPr/>
          </p:nvSpPr>
          <p:spPr bwMode="auto">
            <a:xfrm>
              <a:off x="5248" y="429"/>
              <a:ext cx="72" cy="2290"/>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43" name="Freeform 198">
              <a:extLst>
                <a:ext uri="{FF2B5EF4-FFF2-40B4-BE49-F238E27FC236}">
                  <a16:creationId xmlns:a16="http://schemas.microsoft.com/office/drawing/2014/main" id="{30654D98-FCC5-4940-8B89-40DEC14D245E}"/>
                </a:ext>
              </a:extLst>
            </p:cNvPr>
            <p:cNvSpPr>
              <a:spLocks/>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44" name="Freeform 199">
              <a:extLst>
                <a:ext uri="{FF2B5EF4-FFF2-40B4-BE49-F238E27FC236}">
                  <a16:creationId xmlns:a16="http://schemas.microsoft.com/office/drawing/2014/main" id="{DB2F1485-9F89-A14E-B2B0-E716B66FE509}"/>
                </a:ext>
              </a:extLst>
            </p:cNvPr>
            <p:cNvSpPr>
              <a:spLocks/>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45" name="Oval 200">
              <a:extLst>
                <a:ext uri="{FF2B5EF4-FFF2-40B4-BE49-F238E27FC236}">
                  <a16:creationId xmlns:a16="http://schemas.microsoft.com/office/drawing/2014/main" id="{0913F7BB-B350-6F4C-8E3C-B4373B6BBC1E}"/>
                </a:ext>
              </a:extLst>
            </p:cNvPr>
            <p:cNvSpPr>
              <a:spLocks noChangeArrowheads="1"/>
            </p:cNvSpPr>
            <p:nvPr/>
          </p:nvSpPr>
          <p:spPr bwMode="auto">
            <a:xfrm>
              <a:off x="5517" y="2614"/>
              <a:ext cx="48" cy="92"/>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46" name="Freeform 201">
              <a:extLst>
                <a:ext uri="{FF2B5EF4-FFF2-40B4-BE49-F238E27FC236}">
                  <a16:creationId xmlns:a16="http://schemas.microsoft.com/office/drawing/2014/main" id="{D806CA0F-D39E-1044-8994-B3481BAC561C}"/>
                </a:ext>
              </a:extLst>
            </p:cNvPr>
            <p:cNvSpPr>
              <a:spLocks/>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47" name="AutoShape 202">
              <a:extLst>
                <a:ext uri="{FF2B5EF4-FFF2-40B4-BE49-F238E27FC236}">
                  <a16:creationId xmlns:a16="http://schemas.microsoft.com/office/drawing/2014/main" id="{653E2F84-88DD-4C48-9132-5E9C22D3C500}"/>
                </a:ext>
              </a:extLst>
            </p:cNvPr>
            <p:cNvSpPr>
              <a:spLocks noChangeArrowheads="1"/>
            </p:cNvSpPr>
            <p:nvPr/>
          </p:nvSpPr>
          <p:spPr bwMode="auto">
            <a:xfrm>
              <a:off x="4140" y="2680"/>
              <a:ext cx="1197" cy="145"/>
            </a:xfrm>
            <a:prstGeom prst="roundRect">
              <a:avLst>
                <a:gd name="adj" fmla="val 50000"/>
              </a:avLst>
            </a:prstGeom>
            <a:solidFill>
              <a:srgbClr val="DDDDDD"/>
            </a:soli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48" name="AutoShape 203">
              <a:extLst>
                <a:ext uri="{FF2B5EF4-FFF2-40B4-BE49-F238E27FC236}">
                  <a16:creationId xmlns:a16="http://schemas.microsoft.com/office/drawing/2014/main" id="{7C1622A3-9F30-FA42-9B80-C8BB00A05B8D}"/>
                </a:ext>
              </a:extLst>
            </p:cNvPr>
            <p:cNvSpPr>
              <a:spLocks noChangeArrowheads="1"/>
            </p:cNvSpPr>
            <p:nvPr/>
          </p:nvSpPr>
          <p:spPr bwMode="auto">
            <a:xfrm>
              <a:off x="4206" y="2713"/>
              <a:ext cx="1072" cy="79"/>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49" name="Oval 204">
              <a:extLst>
                <a:ext uri="{FF2B5EF4-FFF2-40B4-BE49-F238E27FC236}">
                  <a16:creationId xmlns:a16="http://schemas.microsoft.com/office/drawing/2014/main" id="{432A4179-C51B-DE48-94FC-B7412F4DD34C}"/>
                </a:ext>
              </a:extLst>
            </p:cNvPr>
            <p:cNvSpPr>
              <a:spLocks noChangeArrowheads="1"/>
            </p:cNvSpPr>
            <p:nvPr/>
          </p:nvSpPr>
          <p:spPr bwMode="auto">
            <a:xfrm>
              <a:off x="4308" y="2383"/>
              <a:ext cx="156" cy="145"/>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50" name="Oval 205">
              <a:extLst>
                <a:ext uri="{FF2B5EF4-FFF2-40B4-BE49-F238E27FC236}">
                  <a16:creationId xmlns:a16="http://schemas.microsoft.com/office/drawing/2014/main" id="{9EF71E96-D069-134D-9318-D85F7FF2C502}"/>
                </a:ext>
              </a:extLst>
            </p:cNvPr>
            <p:cNvSpPr>
              <a:spLocks noChangeArrowheads="1"/>
            </p:cNvSpPr>
            <p:nvPr/>
          </p:nvSpPr>
          <p:spPr bwMode="auto">
            <a:xfrm>
              <a:off x="4487" y="2383"/>
              <a:ext cx="162" cy="145"/>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0" cap="none" spc="0" normalizeH="0" baseline="0" noProof="0" dirty="0">
                <a:ln>
                  <a:noFill/>
                </a:ln>
                <a:solidFill>
                  <a:srgbClr val="FF000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sp>
          <p:nvSpPr>
            <p:cNvPr id="351" name="Oval 206">
              <a:extLst>
                <a:ext uri="{FF2B5EF4-FFF2-40B4-BE49-F238E27FC236}">
                  <a16:creationId xmlns:a16="http://schemas.microsoft.com/office/drawing/2014/main" id="{3E78A6EB-9CEA-E74E-91AB-439D7171D3AA}"/>
                </a:ext>
              </a:extLst>
            </p:cNvPr>
            <p:cNvSpPr>
              <a:spLocks noChangeArrowheads="1"/>
            </p:cNvSpPr>
            <p:nvPr/>
          </p:nvSpPr>
          <p:spPr bwMode="auto">
            <a:xfrm>
              <a:off x="4661" y="2383"/>
              <a:ext cx="162" cy="139"/>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52" name="Rectangle 207">
              <a:extLst>
                <a:ext uri="{FF2B5EF4-FFF2-40B4-BE49-F238E27FC236}">
                  <a16:creationId xmlns:a16="http://schemas.microsoft.com/office/drawing/2014/main" id="{1A62E052-D07D-6743-8E2D-F67E3E528E8B}"/>
                </a:ext>
              </a:extLst>
            </p:cNvPr>
            <p:cNvSpPr>
              <a:spLocks noChangeArrowheads="1"/>
            </p:cNvSpPr>
            <p:nvPr/>
          </p:nvSpPr>
          <p:spPr bwMode="auto">
            <a:xfrm>
              <a:off x="5062" y="1835"/>
              <a:ext cx="84" cy="759"/>
            </a:xfrm>
            <a:prstGeom prst="rect">
              <a:avLst/>
            </a:prstGeom>
            <a:solidFill>
              <a:srgbClr val="292929"/>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361" name="Group 208">
            <a:extLst>
              <a:ext uri="{FF2B5EF4-FFF2-40B4-BE49-F238E27FC236}">
                <a16:creationId xmlns:a16="http://schemas.microsoft.com/office/drawing/2014/main" id="{6A05235C-3E77-6F4F-8ADA-6D04AB8484D1}"/>
              </a:ext>
            </a:extLst>
          </p:cNvPr>
          <p:cNvGrpSpPr>
            <a:grpSpLocks/>
          </p:cNvGrpSpPr>
          <p:nvPr/>
        </p:nvGrpSpPr>
        <p:grpSpPr bwMode="auto">
          <a:xfrm>
            <a:off x="9402667" y="1589358"/>
            <a:ext cx="377825" cy="576263"/>
            <a:chOff x="4140" y="429"/>
            <a:chExt cx="1425" cy="2396"/>
          </a:xfrm>
        </p:grpSpPr>
        <p:sp>
          <p:nvSpPr>
            <p:cNvPr id="362" name="Freeform 209">
              <a:extLst>
                <a:ext uri="{FF2B5EF4-FFF2-40B4-BE49-F238E27FC236}">
                  <a16:creationId xmlns:a16="http://schemas.microsoft.com/office/drawing/2014/main" id="{D166875E-AD19-804C-965F-CDAED7A642D2}"/>
                </a:ext>
              </a:extLst>
            </p:cNvPr>
            <p:cNvSpPr>
              <a:spLocks/>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63" name="Rectangle 210">
              <a:extLst>
                <a:ext uri="{FF2B5EF4-FFF2-40B4-BE49-F238E27FC236}">
                  <a16:creationId xmlns:a16="http://schemas.microsoft.com/office/drawing/2014/main" id="{EC5E264D-98A2-B44D-B995-4CB53C25E2B4}"/>
                </a:ext>
              </a:extLst>
            </p:cNvPr>
            <p:cNvSpPr>
              <a:spLocks noChangeArrowheads="1"/>
            </p:cNvSpPr>
            <p:nvPr/>
          </p:nvSpPr>
          <p:spPr bwMode="auto">
            <a:xfrm>
              <a:off x="4206" y="429"/>
              <a:ext cx="1048"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64" name="Freeform 211">
              <a:extLst>
                <a:ext uri="{FF2B5EF4-FFF2-40B4-BE49-F238E27FC236}">
                  <a16:creationId xmlns:a16="http://schemas.microsoft.com/office/drawing/2014/main" id="{C1CF933D-FB73-3240-9F1D-5EED49E6AB45}"/>
                </a:ext>
              </a:extLst>
            </p:cNvPr>
            <p:cNvSpPr>
              <a:spLocks/>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65" name="Freeform 212">
              <a:extLst>
                <a:ext uri="{FF2B5EF4-FFF2-40B4-BE49-F238E27FC236}">
                  <a16:creationId xmlns:a16="http://schemas.microsoft.com/office/drawing/2014/main" id="{0FC67CB2-6BE1-1847-A437-D99084C5CC4E}"/>
                </a:ext>
              </a:extLst>
            </p:cNvPr>
            <p:cNvSpPr>
              <a:spLocks/>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66" name="Rectangle 213">
              <a:extLst>
                <a:ext uri="{FF2B5EF4-FFF2-40B4-BE49-F238E27FC236}">
                  <a16:creationId xmlns:a16="http://schemas.microsoft.com/office/drawing/2014/main" id="{14B7D932-BBFC-B74D-816C-440DB3FEB06E}"/>
                </a:ext>
              </a:extLst>
            </p:cNvPr>
            <p:cNvSpPr>
              <a:spLocks noChangeArrowheads="1"/>
            </p:cNvSpPr>
            <p:nvPr/>
          </p:nvSpPr>
          <p:spPr bwMode="auto">
            <a:xfrm>
              <a:off x="4212" y="693"/>
              <a:ext cx="599"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67" name="Group 214">
              <a:extLst>
                <a:ext uri="{FF2B5EF4-FFF2-40B4-BE49-F238E27FC236}">
                  <a16:creationId xmlns:a16="http://schemas.microsoft.com/office/drawing/2014/main" id="{904783F7-C673-AC48-8DEC-45B791D2E0FD}"/>
                </a:ext>
              </a:extLst>
            </p:cNvPr>
            <p:cNvGrpSpPr>
              <a:grpSpLocks/>
            </p:cNvGrpSpPr>
            <p:nvPr/>
          </p:nvGrpSpPr>
          <p:grpSpPr bwMode="auto">
            <a:xfrm>
              <a:off x="4749" y="668"/>
              <a:ext cx="581" cy="145"/>
              <a:chOff x="614" y="2568"/>
              <a:chExt cx="725" cy="139"/>
            </a:xfrm>
          </p:grpSpPr>
          <p:sp>
            <p:nvSpPr>
              <p:cNvPr id="392" name="AutoShape 215">
                <a:extLst>
                  <a:ext uri="{FF2B5EF4-FFF2-40B4-BE49-F238E27FC236}">
                    <a16:creationId xmlns:a16="http://schemas.microsoft.com/office/drawing/2014/main" id="{259ABA3E-950D-BF40-AF00-89747854A5FD}"/>
                  </a:ext>
                </a:extLst>
              </p:cNvPr>
              <p:cNvSpPr>
                <a:spLocks noChangeArrowheads="1"/>
              </p:cNvSpPr>
              <p:nvPr/>
            </p:nvSpPr>
            <p:spPr bwMode="auto">
              <a:xfrm>
                <a:off x="616" y="2567"/>
                <a:ext cx="725"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93" name="AutoShape 216">
                <a:extLst>
                  <a:ext uri="{FF2B5EF4-FFF2-40B4-BE49-F238E27FC236}">
                    <a16:creationId xmlns:a16="http://schemas.microsoft.com/office/drawing/2014/main" id="{D537C256-5556-E84D-BFD9-801601AF6D06}"/>
                  </a:ext>
                </a:extLst>
              </p:cNvPr>
              <p:cNvSpPr>
                <a:spLocks noChangeArrowheads="1"/>
              </p:cNvSpPr>
              <p:nvPr/>
            </p:nvSpPr>
            <p:spPr bwMode="auto">
              <a:xfrm>
                <a:off x="631" y="2586"/>
                <a:ext cx="695" cy="101"/>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368" name="Rectangle 217">
              <a:extLst>
                <a:ext uri="{FF2B5EF4-FFF2-40B4-BE49-F238E27FC236}">
                  <a16:creationId xmlns:a16="http://schemas.microsoft.com/office/drawing/2014/main" id="{6A16D193-BA00-FA4C-84D3-5F7B5C0311B4}"/>
                </a:ext>
              </a:extLst>
            </p:cNvPr>
            <p:cNvSpPr>
              <a:spLocks noChangeArrowheads="1"/>
            </p:cNvSpPr>
            <p:nvPr/>
          </p:nvSpPr>
          <p:spPr bwMode="auto">
            <a:xfrm>
              <a:off x="4224" y="1016"/>
              <a:ext cx="599" cy="53"/>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69" name="Group 218">
              <a:extLst>
                <a:ext uri="{FF2B5EF4-FFF2-40B4-BE49-F238E27FC236}">
                  <a16:creationId xmlns:a16="http://schemas.microsoft.com/office/drawing/2014/main" id="{7151F57C-7772-D741-B346-9FD22AFEAC1C}"/>
                </a:ext>
              </a:extLst>
            </p:cNvPr>
            <p:cNvGrpSpPr>
              <a:grpSpLocks/>
            </p:cNvGrpSpPr>
            <p:nvPr/>
          </p:nvGrpSpPr>
          <p:grpSpPr bwMode="auto">
            <a:xfrm>
              <a:off x="4747" y="994"/>
              <a:ext cx="581" cy="134"/>
              <a:chOff x="614" y="2568"/>
              <a:chExt cx="725" cy="139"/>
            </a:xfrm>
          </p:grpSpPr>
          <p:sp>
            <p:nvSpPr>
              <p:cNvPr id="390" name="AutoShape 219">
                <a:extLst>
                  <a:ext uri="{FF2B5EF4-FFF2-40B4-BE49-F238E27FC236}">
                    <a16:creationId xmlns:a16="http://schemas.microsoft.com/office/drawing/2014/main" id="{28A8406C-AFA4-F94B-A2C4-E4FFB185C64F}"/>
                  </a:ext>
                </a:extLst>
              </p:cNvPr>
              <p:cNvSpPr>
                <a:spLocks noChangeArrowheads="1"/>
              </p:cNvSpPr>
              <p:nvPr/>
            </p:nvSpPr>
            <p:spPr bwMode="auto">
              <a:xfrm>
                <a:off x="611" y="2571"/>
                <a:ext cx="725" cy="137"/>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91" name="AutoShape 220">
                <a:extLst>
                  <a:ext uri="{FF2B5EF4-FFF2-40B4-BE49-F238E27FC236}">
                    <a16:creationId xmlns:a16="http://schemas.microsoft.com/office/drawing/2014/main" id="{9A186499-2183-C24F-89D0-ACB1D39A2787}"/>
                  </a:ext>
                </a:extLst>
              </p:cNvPr>
              <p:cNvSpPr>
                <a:spLocks noChangeArrowheads="1"/>
              </p:cNvSpPr>
              <p:nvPr/>
            </p:nvSpPr>
            <p:spPr bwMode="auto">
              <a:xfrm>
                <a:off x="626" y="2584"/>
                <a:ext cx="695"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370" name="Rectangle 221">
              <a:extLst>
                <a:ext uri="{FF2B5EF4-FFF2-40B4-BE49-F238E27FC236}">
                  <a16:creationId xmlns:a16="http://schemas.microsoft.com/office/drawing/2014/main" id="{6959C99C-8685-CE45-B4A0-BEEBD9CE6FDF}"/>
                </a:ext>
              </a:extLst>
            </p:cNvPr>
            <p:cNvSpPr>
              <a:spLocks noChangeArrowheads="1"/>
            </p:cNvSpPr>
            <p:nvPr/>
          </p:nvSpPr>
          <p:spPr bwMode="auto">
            <a:xfrm>
              <a:off x="4218" y="1360"/>
              <a:ext cx="593"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71" name="Rectangle 222">
              <a:extLst>
                <a:ext uri="{FF2B5EF4-FFF2-40B4-BE49-F238E27FC236}">
                  <a16:creationId xmlns:a16="http://schemas.microsoft.com/office/drawing/2014/main" id="{0CEC0CDC-F36A-E147-800E-4BFDDC412C2D}"/>
                </a:ext>
              </a:extLst>
            </p:cNvPr>
            <p:cNvSpPr>
              <a:spLocks noChangeArrowheads="1"/>
            </p:cNvSpPr>
            <p:nvPr/>
          </p:nvSpPr>
          <p:spPr bwMode="auto">
            <a:xfrm>
              <a:off x="4230" y="1657"/>
              <a:ext cx="593"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72" name="Group 223">
              <a:extLst>
                <a:ext uri="{FF2B5EF4-FFF2-40B4-BE49-F238E27FC236}">
                  <a16:creationId xmlns:a16="http://schemas.microsoft.com/office/drawing/2014/main" id="{07BF1C14-2C6F-B94F-8289-1C37D6C61529}"/>
                </a:ext>
              </a:extLst>
            </p:cNvPr>
            <p:cNvGrpSpPr>
              <a:grpSpLocks/>
            </p:cNvGrpSpPr>
            <p:nvPr/>
          </p:nvGrpSpPr>
          <p:grpSpPr bwMode="auto">
            <a:xfrm>
              <a:off x="4735" y="1627"/>
              <a:ext cx="582" cy="151"/>
              <a:chOff x="614" y="2568"/>
              <a:chExt cx="725" cy="139"/>
            </a:xfrm>
          </p:grpSpPr>
          <p:sp>
            <p:nvSpPr>
              <p:cNvPr id="388" name="AutoShape 224">
                <a:extLst>
                  <a:ext uri="{FF2B5EF4-FFF2-40B4-BE49-F238E27FC236}">
                    <a16:creationId xmlns:a16="http://schemas.microsoft.com/office/drawing/2014/main" id="{B660D864-E6AF-2A4B-AF6E-15E67C246146}"/>
                  </a:ext>
                </a:extLst>
              </p:cNvPr>
              <p:cNvSpPr>
                <a:spLocks noChangeArrowheads="1"/>
              </p:cNvSpPr>
              <p:nvPr/>
            </p:nvSpPr>
            <p:spPr bwMode="auto">
              <a:xfrm>
                <a:off x="611" y="2571"/>
                <a:ext cx="731" cy="134"/>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89" name="AutoShape 225">
                <a:extLst>
                  <a:ext uri="{FF2B5EF4-FFF2-40B4-BE49-F238E27FC236}">
                    <a16:creationId xmlns:a16="http://schemas.microsoft.com/office/drawing/2014/main" id="{A5592FCE-B8EB-CD42-BD69-D7E95DA3E255}"/>
                  </a:ext>
                </a:extLst>
              </p:cNvPr>
              <p:cNvSpPr>
                <a:spLocks noChangeArrowheads="1"/>
              </p:cNvSpPr>
              <p:nvPr/>
            </p:nvSpPr>
            <p:spPr bwMode="auto">
              <a:xfrm>
                <a:off x="626" y="2589"/>
                <a:ext cx="701" cy="9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373" name="Freeform 226">
              <a:extLst>
                <a:ext uri="{FF2B5EF4-FFF2-40B4-BE49-F238E27FC236}">
                  <a16:creationId xmlns:a16="http://schemas.microsoft.com/office/drawing/2014/main" id="{176C9152-AD9C-0043-999D-97BF01B75C5D}"/>
                </a:ext>
              </a:extLst>
            </p:cNvPr>
            <p:cNvSpPr>
              <a:spLocks/>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74" name="Group 227">
              <a:extLst>
                <a:ext uri="{FF2B5EF4-FFF2-40B4-BE49-F238E27FC236}">
                  <a16:creationId xmlns:a16="http://schemas.microsoft.com/office/drawing/2014/main" id="{DB7553BD-7EEF-1144-A10E-45052E753529}"/>
                </a:ext>
              </a:extLst>
            </p:cNvPr>
            <p:cNvGrpSpPr>
              <a:grpSpLocks/>
            </p:cNvGrpSpPr>
            <p:nvPr/>
          </p:nvGrpSpPr>
          <p:grpSpPr bwMode="auto">
            <a:xfrm>
              <a:off x="4739" y="1327"/>
              <a:ext cx="582" cy="139"/>
              <a:chOff x="614" y="2568"/>
              <a:chExt cx="725" cy="139"/>
            </a:xfrm>
          </p:grpSpPr>
          <p:sp>
            <p:nvSpPr>
              <p:cNvPr id="386" name="AutoShape 228">
                <a:extLst>
                  <a:ext uri="{FF2B5EF4-FFF2-40B4-BE49-F238E27FC236}">
                    <a16:creationId xmlns:a16="http://schemas.microsoft.com/office/drawing/2014/main" id="{209B423B-7C84-A444-BC5D-A11FD15670F9}"/>
                  </a:ext>
                </a:extLst>
              </p:cNvPr>
              <p:cNvSpPr>
                <a:spLocks noChangeArrowheads="1"/>
              </p:cNvSpPr>
              <p:nvPr/>
            </p:nvSpPr>
            <p:spPr bwMode="auto">
              <a:xfrm>
                <a:off x="614" y="2568"/>
                <a:ext cx="723"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87" name="AutoShape 229">
                <a:extLst>
                  <a:ext uri="{FF2B5EF4-FFF2-40B4-BE49-F238E27FC236}">
                    <a16:creationId xmlns:a16="http://schemas.microsoft.com/office/drawing/2014/main" id="{5AE73D33-B566-9A49-9DC6-C5469487BDCF}"/>
                  </a:ext>
                </a:extLst>
              </p:cNvPr>
              <p:cNvSpPr>
                <a:spLocks noChangeArrowheads="1"/>
              </p:cNvSpPr>
              <p:nvPr/>
            </p:nvSpPr>
            <p:spPr bwMode="auto">
              <a:xfrm>
                <a:off x="629" y="2581"/>
                <a:ext cx="694"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375" name="Rectangle 230">
              <a:extLst>
                <a:ext uri="{FF2B5EF4-FFF2-40B4-BE49-F238E27FC236}">
                  <a16:creationId xmlns:a16="http://schemas.microsoft.com/office/drawing/2014/main" id="{F54FB1FA-BA67-4B47-8CD0-DC612A86E69A}"/>
                </a:ext>
              </a:extLst>
            </p:cNvPr>
            <p:cNvSpPr>
              <a:spLocks noChangeArrowheads="1"/>
            </p:cNvSpPr>
            <p:nvPr/>
          </p:nvSpPr>
          <p:spPr bwMode="auto">
            <a:xfrm>
              <a:off x="5248" y="429"/>
              <a:ext cx="72" cy="2290"/>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76" name="Freeform 231">
              <a:extLst>
                <a:ext uri="{FF2B5EF4-FFF2-40B4-BE49-F238E27FC236}">
                  <a16:creationId xmlns:a16="http://schemas.microsoft.com/office/drawing/2014/main" id="{A3240397-6B0C-654E-88F1-F3F3AD6232E7}"/>
                </a:ext>
              </a:extLst>
            </p:cNvPr>
            <p:cNvSpPr>
              <a:spLocks/>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77" name="Freeform 232">
              <a:extLst>
                <a:ext uri="{FF2B5EF4-FFF2-40B4-BE49-F238E27FC236}">
                  <a16:creationId xmlns:a16="http://schemas.microsoft.com/office/drawing/2014/main" id="{1A86C13D-4B43-504E-B61C-E2C65477525E}"/>
                </a:ext>
              </a:extLst>
            </p:cNvPr>
            <p:cNvSpPr>
              <a:spLocks/>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78" name="Oval 233">
              <a:extLst>
                <a:ext uri="{FF2B5EF4-FFF2-40B4-BE49-F238E27FC236}">
                  <a16:creationId xmlns:a16="http://schemas.microsoft.com/office/drawing/2014/main" id="{A925E2BE-2521-064E-94A2-F5B3CE2A61D8}"/>
                </a:ext>
              </a:extLst>
            </p:cNvPr>
            <p:cNvSpPr>
              <a:spLocks noChangeArrowheads="1"/>
            </p:cNvSpPr>
            <p:nvPr/>
          </p:nvSpPr>
          <p:spPr bwMode="auto">
            <a:xfrm>
              <a:off x="5517" y="2614"/>
              <a:ext cx="48" cy="92"/>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79" name="Freeform 234">
              <a:extLst>
                <a:ext uri="{FF2B5EF4-FFF2-40B4-BE49-F238E27FC236}">
                  <a16:creationId xmlns:a16="http://schemas.microsoft.com/office/drawing/2014/main" id="{D0F8527B-9979-9843-B950-02EEB33AD611}"/>
                </a:ext>
              </a:extLst>
            </p:cNvPr>
            <p:cNvSpPr>
              <a:spLocks/>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80" name="AutoShape 235">
              <a:extLst>
                <a:ext uri="{FF2B5EF4-FFF2-40B4-BE49-F238E27FC236}">
                  <a16:creationId xmlns:a16="http://schemas.microsoft.com/office/drawing/2014/main" id="{01246D65-1D83-514D-96A0-3F53F7E62D09}"/>
                </a:ext>
              </a:extLst>
            </p:cNvPr>
            <p:cNvSpPr>
              <a:spLocks noChangeArrowheads="1"/>
            </p:cNvSpPr>
            <p:nvPr/>
          </p:nvSpPr>
          <p:spPr bwMode="auto">
            <a:xfrm>
              <a:off x="4140" y="2680"/>
              <a:ext cx="1197" cy="145"/>
            </a:xfrm>
            <a:prstGeom prst="roundRect">
              <a:avLst>
                <a:gd name="adj" fmla="val 50000"/>
              </a:avLst>
            </a:prstGeom>
            <a:solidFill>
              <a:srgbClr val="DDDDDD"/>
            </a:soli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81" name="AutoShape 236">
              <a:extLst>
                <a:ext uri="{FF2B5EF4-FFF2-40B4-BE49-F238E27FC236}">
                  <a16:creationId xmlns:a16="http://schemas.microsoft.com/office/drawing/2014/main" id="{EE09E67D-74DE-8E41-B31D-30EBA899EA8C}"/>
                </a:ext>
              </a:extLst>
            </p:cNvPr>
            <p:cNvSpPr>
              <a:spLocks noChangeArrowheads="1"/>
            </p:cNvSpPr>
            <p:nvPr/>
          </p:nvSpPr>
          <p:spPr bwMode="auto">
            <a:xfrm>
              <a:off x="4206" y="2713"/>
              <a:ext cx="1072" cy="79"/>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82" name="Oval 237">
              <a:extLst>
                <a:ext uri="{FF2B5EF4-FFF2-40B4-BE49-F238E27FC236}">
                  <a16:creationId xmlns:a16="http://schemas.microsoft.com/office/drawing/2014/main" id="{1BAA3765-A4A2-D249-B5E6-B37A650693CE}"/>
                </a:ext>
              </a:extLst>
            </p:cNvPr>
            <p:cNvSpPr>
              <a:spLocks noChangeArrowheads="1"/>
            </p:cNvSpPr>
            <p:nvPr/>
          </p:nvSpPr>
          <p:spPr bwMode="auto">
            <a:xfrm>
              <a:off x="4308" y="2383"/>
              <a:ext cx="156" cy="145"/>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83" name="Oval 238">
              <a:extLst>
                <a:ext uri="{FF2B5EF4-FFF2-40B4-BE49-F238E27FC236}">
                  <a16:creationId xmlns:a16="http://schemas.microsoft.com/office/drawing/2014/main" id="{B5829A6B-5209-D644-82E1-A9C2A8D9A01D}"/>
                </a:ext>
              </a:extLst>
            </p:cNvPr>
            <p:cNvSpPr>
              <a:spLocks noChangeArrowheads="1"/>
            </p:cNvSpPr>
            <p:nvPr/>
          </p:nvSpPr>
          <p:spPr bwMode="auto">
            <a:xfrm>
              <a:off x="4487" y="2383"/>
              <a:ext cx="162" cy="145"/>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0" cap="none" spc="0" normalizeH="0" baseline="0" noProof="0" dirty="0">
                <a:ln>
                  <a:noFill/>
                </a:ln>
                <a:solidFill>
                  <a:srgbClr val="FF000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sp>
          <p:nvSpPr>
            <p:cNvPr id="384" name="Oval 239">
              <a:extLst>
                <a:ext uri="{FF2B5EF4-FFF2-40B4-BE49-F238E27FC236}">
                  <a16:creationId xmlns:a16="http://schemas.microsoft.com/office/drawing/2014/main" id="{95394ED4-DC3D-F146-9AEE-0FC4AFC88A7F}"/>
                </a:ext>
              </a:extLst>
            </p:cNvPr>
            <p:cNvSpPr>
              <a:spLocks noChangeArrowheads="1"/>
            </p:cNvSpPr>
            <p:nvPr/>
          </p:nvSpPr>
          <p:spPr bwMode="auto">
            <a:xfrm>
              <a:off x="4661" y="2383"/>
              <a:ext cx="162" cy="139"/>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85" name="Rectangle 240">
              <a:extLst>
                <a:ext uri="{FF2B5EF4-FFF2-40B4-BE49-F238E27FC236}">
                  <a16:creationId xmlns:a16="http://schemas.microsoft.com/office/drawing/2014/main" id="{A039A534-5AD2-354C-8072-85670484B5B5}"/>
                </a:ext>
              </a:extLst>
            </p:cNvPr>
            <p:cNvSpPr>
              <a:spLocks noChangeArrowheads="1"/>
            </p:cNvSpPr>
            <p:nvPr/>
          </p:nvSpPr>
          <p:spPr bwMode="auto">
            <a:xfrm>
              <a:off x="5062" y="1835"/>
              <a:ext cx="84" cy="759"/>
            </a:xfrm>
            <a:prstGeom prst="rect">
              <a:avLst/>
            </a:prstGeom>
            <a:solidFill>
              <a:srgbClr val="292929"/>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394" name="Group 241">
            <a:extLst>
              <a:ext uri="{FF2B5EF4-FFF2-40B4-BE49-F238E27FC236}">
                <a16:creationId xmlns:a16="http://schemas.microsoft.com/office/drawing/2014/main" id="{9BE96710-6956-1941-96D5-89D2082B85BD}"/>
              </a:ext>
            </a:extLst>
          </p:cNvPr>
          <p:cNvGrpSpPr>
            <a:grpSpLocks/>
          </p:cNvGrpSpPr>
          <p:nvPr/>
        </p:nvGrpSpPr>
        <p:grpSpPr bwMode="auto">
          <a:xfrm>
            <a:off x="10012267" y="1741758"/>
            <a:ext cx="377825" cy="576263"/>
            <a:chOff x="4140" y="429"/>
            <a:chExt cx="1425" cy="2396"/>
          </a:xfrm>
        </p:grpSpPr>
        <p:sp>
          <p:nvSpPr>
            <p:cNvPr id="395" name="Freeform 242">
              <a:extLst>
                <a:ext uri="{FF2B5EF4-FFF2-40B4-BE49-F238E27FC236}">
                  <a16:creationId xmlns:a16="http://schemas.microsoft.com/office/drawing/2014/main" id="{98FED06C-86AC-174D-897A-AF88782AB34D}"/>
                </a:ext>
              </a:extLst>
            </p:cNvPr>
            <p:cNvSpPr>
              <a:spLocks/>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96" name="Rectangle 243">
              <a:extLst>
                <a:ext uri="{FF2B5EF4-FFF2-40B4-BE49-F238E27FC236}">
                  <a16:creationId xmlns:a16="http://schemas.microsoft.com/office/drawing/2014/main" id="{7BCB3493-2EA3-894F-95D3-4BD9689BC0B5}"/>
                </a:ext>
              </a:extLst>
            </p:cNvPr>
            <p:cNvSpPr>
              <a:spLocks noChangeArrowheads="1"/>
            </p:cNvSpPr>
            <p:nvPr/>
          </p:nvSpPr>
          <p:spPr bwMode="auto">
            <a:xfrm>
              <a:off x="4206" y="429"/>
              <a:ext cx="1048"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97" name="Freeform 244">
              <a:extLst>
                <a:ext uri="{FF2B5EF4-FFF2-40B4-BE49-F238E27FC236}">
                  <a16:creationId xmlns:a16="http://schemas.microsoft.com/office/drawing/2014/main" id="{04E3D02B-467F-7F4F-8DC3-9D363101FB10}"/>
                </a:ext>
              </a:extLst>
            </p:cNvPr>
            <p:cNvSpPr>
              <a:spLocks/>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98" name="Freeform 245">
              <a:extLst>
                <a:ext uri="{FF2B5EF4-FFF2-40B4-BE49-F238E27FC236}">
                  <a16:creationId xmlns:a16="http://schemas.microsoft.com/office/drawing/2014/main" id="{DA94A9FA-D5B5-214A-8D37-34D4B61F6006}"/>
                </a:ext>
              </a:extLst>
            </p:cNvPr>
            <p:cNvSpPr>
              <a:spLocks/>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99" name="Rectangle 246">
              <a:extLst>
                <a:ext uri="{FF2B5EF4-FFF2-40B4-BE49-F238E27FC236}">
                  <a16:creationId xmlns:a16="http://schemas.microsoft.com/office/drawing/2014/main" id="{50539DB1-8D20-F44A-8958-354C5B49CA22}"/>
                </a:ext>
              </a:extLst>
            </p:cNvPr>
            <p:cNvSpPr>
              <a:spLocks noChangeArrowheads="1"/>
            </p:cNvSpPr>
            <p:nvPr/>
          </p:nvSpPr>
          <p:spPr bwMode="auto">
            <a:xfrm>
              <a:off x="4212" y="693"/>
              <a:ext cx="599"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400" name="Group 247">
              <a:extLst>
                <a:ext uri="{FF2B5EF4-FFF2-40B4-BE49-F238E27FC236}">
                  <a16:creationId xmlns:a16="http://schemas.microsoft.com/office/drawing/2014/main" id="{ABC4B2B5-E127-B14E-8370-5BCDD85E2944}"/>
                </a:ext>
              </a:extLst>
            </p:cNvPr>
            <p:cNvGrpSpPr>
              <a:grpSpLocks/>
            </p:cNvGrpSpPr>
            <p:nvPr/>
          </p:nvGrpSpPr>
          <p:grpSpPr bwMode="auto">
            <a:xfrm>
              <a:off x="4749" y="668"/>
              <a:ext cx="581" cy="145"/>
              <a:chOff x="614" y="2568"/>
              <a:chExt cx="725" cy="139"/>
            </a:xfrm>
          </p:grpSpPr>
          <p:sp>
            <p:nvSpPr>
              <p:cNvPr id="425" name="AutoShape 248">
                <a:extLst>
                  <a:ext uri="{FF2B5EF4-FFF2-40B4-BE49-F238E27FC236}">
                    <a16:creationId xmlns:a16="http://schemas.microsoft.com/office/drawing/2014/main" id="{2544F03E-3822-9142-840A-4600BC4923CF}"/>
                  </a:ext>
                </a:extLst>
              </p:cNvPr>
              <p:cNvSpPr>
                <a:spLocks noChangeArrowheads="1"/>
              </p:cNvSpPr>
              <p:nvPr/>
            </p:nvSpPr>
            <p:spPr bwMode="auto">
              <a:xfrm>
                <a:off x="616" y="2567"/>
                <a:ext cx="725"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26" name="AutoShape 249">
                <a:extLst>
                  <a:ext uri="{FF2B5EF4-FFF2-40B4-BE49-F238E27FC236}">
                    <a16:creationId xmlns:a16="http://schemas.microsoft.com/office/drawing/2014/main" id="{0D6C988D-2CAC-3A4A-8FAC-72B8697E7B94}"/>
                  </a:ext>
                </a:extLst>
              </p:cNvPr>
              <p:cNvSpPr>
                <a:spLocks noChangeArrowheads="1"/>
              </p:cNvSpPr>
              <p:nvPr/>
            </p:nvSpPr>
            <p:spPr bwMode="auto">
              <a:xfrm>
                <a:off x="631" y="2586"/>
                <a:ext cx="695" cy="101"/>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401" name="Rectangle 250">
              <a:extLst>
                <a:ext uri="{FF2B5EF4-FFF2-40B4-BE49-F238E27FC236}">
                  <a16:creationId xmlns:a16="http://schemas.microsoft.com/office/drawing/2014/main" id="{FA55D5A2-C0A3-7741-814B-310A28BDD9AE}"/>
                </a:ext>
              </a:extLst>
            </p:cNvPr>
            <p:cNvSpPr>
              <a:spLocks noChangeArrowheads="1"/>
            </p:cNvSpPr>
            <p:nvPr/>
          </p:nvSpPr>
          <p:spPr bwMode="auto">
            <a:xfrm>
              <a:off x="4224" y="1016"/>
              <a:ext cx="599" cy="53"/>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402" name="Group 251">
              <a:extLst>
                <a:ext uri="{FF2B5EF4-FFF2-40B4-BE49-F238E27FC236}">
                  <a16:creationId xmlns:a16="http://schemas.microsoft.com/office/drawing/2014/main" id="{DC8A3227-B450-FB4D-852D-DC7E66FF6603}"/>
                </a:ext>
              </a:extLst>
            </p:cNvPr>
            <p:cNvGrpSpPr>
              <a:grpSpLocks/>
            </p:cNvGrpSpPr>
            <p:nvPr/>
          </p:nvGrpSpPr>
          <p:grpSpPr bwMode="auto">
            <a:xfrm>
              <a:off x="4747" y="994"/>
              <a:ext cx="581" cy="134"/>
              <a:chOff x="614" y="2568"/>
              <a:chExt cx="725" cy="139"/>
            </a:xfrm>
          </p:grpSpPr>
          <p:sp>
            <p:nvSpPr>
              <p:cNvPr id="423" name="AutoShape 252">
                <a:extLst>
                  <a:ext uri="{FF2B5EF4-FFF2-40B4-BE49-F238E27FC236}">
                    <a16:creationId xmlns:a16="http://schemas.microsoft.com/office/drawing/2014/main" id="{07F021BE-923D-804C-AB1C-CB812D97B76C}"/>
                  </a:ext>
                </a:extLst>
              </p:cNvPr>
              <p:cNvSpPr>
                <a:spLocks noChangeArrowheads="1"/>
              </p:cNvSpPr>
              <p:nvPr/>
            </p:nvSpPr>
            <p:spPr bwMode="auto">
              <a:xfrm>
                <a:off x="611" y="2571"/>
                <a:ext cx="725" cy="137"/>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24" name="AutoShape 253">
                <a:extLst>
                  <a:ext uri="{FF2B5EF4-FFF2-40B4-BE49-F238E27FC236}">
                    <a16:creationId xmlns:a16="http://schemas.microsoft.com/office/drawing/2014/main" id="{3A5C7537-D941-954D-9024-BF32F6D13451}"/>
                  </a:ext>
                </a:extLst>
              </p:cNvPr>
              <p:cNvSpPr>
                <a:spLocks noChangeArrowheads="1"/>
              </p:cNvSpPr>
              <p:nvPr/>
            </p:nvSpPr>
            <p:spPr bwMode="auto">
              <a:xfrm>
                <a:off x="626" y="2584"/>
                <a:ext cx="695"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403" name="Rectangle 254">
              <a:extLst>
                <a:ext uri="{FF2B5EF4-FFF2-40B4-BE49-F238E27FC236}">
                  <a16:creationId xmlns:a16="http://schemas.microsoft.com/office/drawing/2014/main" id="{855ECB0D-BAD2-724F-8296-56F037E689A6}"/>
                </a:ext>
              </a:extLst>
            </p:cNvPr>
            <p:cNvSpPr>
              <a:spLocks noChangeArrowheads="1"/>
            </p:cNvSpPr>
            <p:nvPr/>
          </p:nvSpPr>
          <p:spPr bwMode="auto">
            <a:xfrm>
              <a:off x="4218" y="1360"/>
              <a:ext cx="593"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04" name="Rectangle 255">
              <a:extLst>
                <a:ext uri="{FF2B5EF4-FFF2-40B4-BE49-F238E27FC236}">
                  <a16:creationId xmlns:a16="http://schemas.microsoft.com/office/drawing/2014/main" id="{6D021B7D-23B8-4545-B682-3F0C4BAB5EBA}"/>
                </a:ext>
              </a:extLst>
            </p:cNvPr>
            <p:cNvSpPr>
              <a:spLocks noChangeArrowheads="1"/>
            </p:cNvSpPr>
            <p:nvPr/>
          </p:nvSpPr>
          <p:spPr bwMode="auto">
            <a:xfrm>
              <a:off x="4230" y="1657"/>
              <a:ext cx="593"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405" name="Group 256">
              <a:extLst>
                <a:ext uri="{FF2B5EF4-FFF2-40B4-BE49-F238E27FC236}">
                  <a16:creationId xmlns:a16="http://schemas.microsoft.com/office/drawing/2014/main" id="{431DAF1F-4CC8-1C41-8EEC-05F7D5D789CB}"/>
                </a:ext>
              </a:extLst>
            </p:cNvPr>
            <p:cNvGrpSpPr>
              <a:grpSpLocks/>
            </p:cNvGrpSpPr>
            <p:nvPr/>
          </p:nvGrpSpPr>
          <p:grpSpPr bwMode="auto">
            <a:xfrm>
              <a:off x="4735" y="1627"/>
              <a:ext cx="582" cy="151"/>
              <a:chOff x="614" y="2568"/>
              <a:chExt cx="725" cy="139"/>
            </a:xfrm>
          </p:grpSpPr>
          <p:sp>
            <p:nvSpPr>
              <p:cNvPr id="421" name="AutoShape 257">
                <a:extLst>
                  <a:ext uri="{FF2B5EF4-FFF2-40B4-BE49-F238E27FC236}">
                    <a16:creationId xmlns:a16="http://schemas.microsoft.com/office/drawing/2014/main" id="{18C2CCBA-D707-A24B-A885-97D020E7BE08}"/>
                  </a:ext>
                </a:extLst>
              </p:cNvPr>
              <p:cNvSpPr>
                <a:spLocks noChangeArrowheads="1"/>
              </p:cNvSpPr>
              <p:nvPr/>
            </p:nvSpPr>
            <p:spPr bwMode="auto">
              <a:xfrm>
                <a:off x="611" y="2571"/>
                <a:ext cx="731" cy="134"/>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22" name="AutoShape 258">
                <a:extLst>
                  <a:ext uri="{FF2B5EF4-FFF2-40B4-BE49-F238E27FC236}">
                    <a16:creationId xmlns:a16="http://schemas.microsoft.com/office/drawing/2014/main" id="{D7E10C1F-D1F0-7148-A44B-7FEC28811D39}"/>
                  </a:ext>
                </a:extLst>
              </p:cNvPr>
              <p:cNvSpPr>
                <a:spLocks noChangeArrowheads="1"/>
              </p:cNvSpPr>
              <p:nvPr/>
            </p:nvSpPr>
            <p:spPr bwMode="auto">
              <a:xfrm>
                <a:off x="626" y="2589"/>
                <a:ext cx="701" cy="9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406" name="Freeform 259">
              <a:extLst>
                <a:ext uri="{FF2B5EF4-FFF2-40B4-BE49-F238E27FC236}">
                  <a16:creationId xmlns:a16="http://schemas.microsoft.com/office/drawing/2014/main" id="{0365C11C-6E47-864E-8122-6C27C34F003E}"/>
                </a:ext>
              </a:extLst>
            </p:cNvPr>
            <p:cNvSpPr>
              <a:spLocks/>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407" name="Group 260">
              <a:extLst>
                <a:ext uri="{FF2B5EF4-FFF2-40B4-BE49-F238E27FC236}">
                  <a16:creationId xmlns:a16="http://schemas.microsoft.com/office/drawing/2014/main" id="{27B41BB0-4231-F248-B65A-1A45AD2C9CD7}"/>
                </a:ext>
              </a:extLst>
            </p:cNvPr>
            <p:cNvGrpSpPr>
              <a:grpSpLocks/>
            </p:cNvGrpSpPr>
            <p:nvPr/>
          </p:nvGrpSpPr>
          <p:grpSpPr bwMode="auto">
            <a:xfrm>
              <a:off x="4739" y="1327"/>
              <a:ext cx="582" cy="139"/>
              <a:chOff x="614" y="2568"/>
              <a:chExt cx="725" cy="139"/>
            </a:xfrm>
          </p:grpSpPr>
          <p:sp>
            <p:nvSpPr>
              <p:cNvPr id="419" name="AutoShape 261">
                <a:extLst>
                  <a:ext uri="{FF2B5EF4-FFF2-40B4-BE49-F238E27FC236}">
                    <a16:creationId xmlns:a16="http://schemas.microsoft.com/office/drawing/2014/main" id="{CEAEF38F-92BA-B54F-82FB-C23A106C0988}"/>
                  </a:ext>
                </a:extLst>
              </p:cNvPr>
              <p:cNvSpPr>
                <a:spLocks noChangeArrowheads="1"/>
              </p:cNvSpPr>
              <p:nvPr/>
            </p:nvSpPr>
            <p:spPr bwMode="auto">
              <a:xfrm>
                <a:off x="614" y="2568"/>
                <a:ext cx="723"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20" name="AutoShape 262">
                <a:extLst>
                  <a:ext uri="{FF2B5EF4-FFF2-40B4-BE49-F238E27FC236}">
                    <a16:creationId xmlns:a16="http://schemas.microsoft.com/office/drawing/2014/main" id="{77559B45-47D4-F047-A0E1-3FD4F77050A5}"/>
                  </a:ext>
                </a:extLst>
              </p:cNvPr>
              <p:cNvSpPr>
                <a:spLocks noChangeArrowheads="1"/>
              </p:cNvSpPr>
              <p:nvPr/>
            </p:nvSpPr>
            <p:spPr bwMode="auto">
              <a:xfrm>
                <a:off x="629" y="2581"/>
                <a:ext cx="694"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408" name="Rectangle 263">
              <a:extLst>
                <a:ext uri="{FF2B5EF4-FFF2-40B4-BE49-F238E27FC236}">
                  <a16:creationId xmlns:a16="http://schemas.microsoft.com/office/drawing/2014/main" id="{2BB4AB2F-1E19-ED46-91D0-686A5791A857}"/>
                </a:ext>
              </a:extLst>
            </p:cNvPr>
            <p:cNvSpPr>
              <a:spLocks noChangeArrowheads="1"/>
            </p:cNvSpPr>
            <p:nvPr/>
          </p:nvSpPr>
          <p:spPr bwMode="auto">
            <a:xfrm>
              <a:off x="5248" y="429"/>
              <a:ext cx="72" cy="2290"/>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09" name="Freeform 264">
              <a:extLst>
                <a:ext uri="{FF2B5EF4-FFF2-40B4-BE49-F238E27FC236}">
                  <a16:creationId xmlns:a16="http://schemas.microsoft.com/office/drawing/2014/main" id="{EFA4165B-2B89-EA44-AAFD-284DDE325634}"/>
                </a:ext>
              </a:extLst>
            </p:cNvPr>
            <p:cNvSpPr>
              <a:spLocks/>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10" name="Freeform 265">
              <a:extLst>
                <a:ext uri="{FF2B5EF4-FFF2-40B4-BE49-F238E27FC236}">
                  <a16:creationId xmlns:a16="http://schemas.microsoft.com/office/drawing/2014/main" id="{BF31806F-E19D-6643-B3AB-FCD24491260B}"/>
                </a:ext>
              </a:extLst>
            </p:cNvPr>
            <p:cNvSpPr>
              <a:spLocks/>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11" name="Oval 266">
              <a:extLst>
                <a:ext uri="{FF2B5EF4-FFF2-40B4-BE49-F238E27FC236}">
                  <a16:creationId xmlns:a16="http://schemas.microsoft.com/office/drawing/2014/main" id="{297B65E1-F9B5-1942-BAE5-456457D2ADC7}"/>
                </a:ext>
              </a:extLst>
            </p:cNvPr>
            <p:cNvSpPr>
              <a:spLocks noChangeArrowheads="1"/>
            </p:cNvSpPr>
            <p:nvPr/>
          </p:nvSpPr>
          <p:spPr bwMode="auto">
            <a:xfrm>
              <a:off x="5517" y="2614"/>
              <a:ext cx="48" cy="92"/>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12" name="Freeform 267">
              <a:extLst>
                <a:ext uri="{FF2B5EF4-FFF2-40B4-BE49-F238E27FC236}">
                  <a16:creationId xmlns:a16="http://schemas.microsoft.com/office/drawing/2014/main" id="{D1451455-90D3-7B4E-9A6C-AC54A2B18BAA}"/>
                </a:ext>
              </a:extLst>
            </p:cNvPr>
            <p:cNvSpPr>
              <a:spLocks/>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13" name="AutoShape 268">
              <a:extLst>
                <a:ext uri="{FF2B5EF4-FFF2-40B4-BE49-F238E27FC236}">
                  <a16:creationId xmlns:a16="http://schemas.microsoft.com/office/drawing/2014/main" id="{B96820D1-74F4-9A4F-81C3-99D80AA66D04}"/>
                </a:ext>
              </a:extLst>
            </p:cNvPr>
            <p:cNvSpPr>
              <a:spLocks noChangeArrowheads="1"/>
            </p:cNvSpPr>
            <p:nvPr/>
          </p:nvSpPr>
          <p:spPr bwMode="auto">
            <a:xfrm>
              <a:off x="4140" y="2680"/>
              <a:ext cx="1197" cy="145"/>
            </a:xfrm>
            <a:prstGeom prst="roundRect">
              <a:avLst>
                <a:gd name="adj" fmla="val 50000"/>
              </a:avLst>
            </a:prstGeom>
            <a:solidFill>
              <a:srgbClr val="DDDDDD"/>
            </a:soli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14" name="AutoShape 269">
              <a:extLst>
                <a:ext uri="{FF2B5EF4-FFF2-40B4-BE49-F238E27FC236}">
                  <a16:creationId xmlns:a16="http://schemas.microsoft.com/office/drawing/2014/main" id="{24247BD6-F113-7F46-93F5-34E742E7FA69}"/>
                </a:ext>
              </a:extLst>
            </p:cNvPr>
            <p:cNvSpPr>
              <a:spLocks noChangeArrowheads="1"/>
            </p:cNvSpPr>
            <p:nvPr/>
          </p:nvSpPr>
          <p:spPr bwMode="auto">
            <a:xfrm>
              <a:off x="4206" y="2713"/>
              <a:ext cx="1072" cy="79"/>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15" name="Oval 270">
              <a:extLst>
                <a:ext uri="{FF2B5EF4-FFF2-40B4-BE49-F238E27FC236}">
                  <a16:creationId xmlns:a16="http://schemas.microsoft.com/office/drawing/2014/main" id="{4716773C-A574-8342-86DD-F8046121F015}"/>
                </a:ext>
              </a:extLst>
            </p:cNvPr>
            <p:cNvSpPr>
              <a:spLocks noChangeArrowheads="1"/>
            </p:cNvSpPr>
            <p:nvPr/>
          </p:nvSpPr>
          <p:spPr bwMode="auto">
            <a:xfrm>
              <a:off x="4308" y="2383"/>
              <a:ext cx="156" cy="145"/>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16" name="Oval 271">
              <a:extLst>
                <a:ext uri="{FF2B5EF4-FFF2-40B4-BE49-F238E27FC236}">
                  <a16:creationId xmlns:a16="http://schemas.microsoft.com/office/drawing/2014/main" id="{9F959D50-71EC-0F46-8ED3-4FE4C63D6BFA}"/>
                </a:ext>
              </a:extLst>
            </p:cNvPr>
            <p:cNvSpPr>
              <a:spLocks noChangeArrowheads="1"/>
            </p:cNvSpPr>
            <p:nvPr/>
          </p:nvSpPr>
          <p:spPr bwMode="auto">
            <a:xfrm>
              <a:off x="4487" y="2383"/>
              <a:ext cx="162" cy="145"/>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0" cap="none" spc="0" normalizeH="0" baseline="0" noProof="0" dirty="0">
                <a:ln>
                  <a:noFill/>
                </a:ln>
                <a:solidFill>
                  <a:srgbClr val="FF000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sp>
          <p:nvSpPr>
            <p:cNvPr id="417" name="Oval 272">
              <a:extLst>
                <a:ext uri="{FF2B5EF4-FFF2-40B4-BE49-F238E27FC236}">
                  <a16:creationId xmlns:a16="http://schemas.microsoft.com/office/drawing/2014/main" id="{E6997777-676B-9145-9B53-650C5990989F}"/>
                </a:ext>
              </a:extLst>
            </p:cNvPr>
            <p:cNvSpPr>
              <a:spLocks noChangeArrowheads="1"/>
            </p:cNvSpPr>
            <p:nvPr/>
          </p:nvSpPr>
          <p:spPr bwMode="auto">
            <a:xfrm>
              <a:off x="4661" y="2383"/>
              <a:ext cx="162" cy="139"/>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18" name="Rectangle 273">
              <a:extLst>
                <a:ext uri="{FF2B5EF4-FFF2-40B4-BE49-F238E27FC236}">
                  <a16:creationId xmlns:a16="http://schemas.microsoft.com/office/drawing/2014/main" id="{80128537-C0E9-B945-A472-82EC596F177B}"/>
                </a:ext>
              </a:extLst>
            </p:cNvPr>
            <p:cNvSpPr>
              <a:spLocks noChangeArrowheads="1"/>
            </p:cNvSpPr>
            <p:nvPr/>
          </p:nvSpPr>
          <p:spPr bwMode="auto">
            <a:xfrm>
              <a:off x="5062" y="1835"/>
              <a:ext cx="84" cy="759"/>
            </a:xfrm>
            <a:prstGeom prst="rect">
              <a:avLst/>
            </a:prstGeom>
            <a:solidFill>
              <a:srgbClr val="292929"/>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427" name="Group 274">
            <a:extLst>
              <a:ext uri="{FF2B5EF4-FFF2-40B4-BE49-F238E27FC236}">
                <a16:creationId xmlns:a16="http://schemas.microsoft.com/office/drawing/2014/main" id="{637BEA6D-6926-F241-A7B7-63FD120295AA}"/>
              </a:ext>
            </a:extLst>
          </p:cNvPr>
          <p:cNvGrpSpPr>
            <a:grpSpLocks/>
          </p:cNvGrpSpPr>
          <p:nvPr/>
        </p:nvGrpSpPr>
        <p:grpSpPr bwMode="auto">
          <a:xfrm>
            <a:off x="10340880" y="2687908"/>
            <a:ext cx="377825" cy="576263"/>
            <a:chOff x="4140" y="429"/>
            <a:chExt cx="1425" cy="2396"/>
          </a:xfrm>
        </p:grpSpPr>
        <p:sp>
          <p:nvSpPr>
            <p:cNvPr id="428" name="Freeform 275">
              <a:extLst>
                <a:ext uri="{FF2B5EF4-FFF2-40B4-BE49-F238E27FC236}">
                  <a16:creationId xmlns:a16="http://schemas.microsoft.com/office/drawing/2014/main" id="{B73B5122-7AC1-A541-A7CB-7C92E34FE743}"/>
                </a:ext>
              </a:extLst>
            </p:cNvPr>
            <p:cNvSpPr>
              <a:spLocks/>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29" name="Rectangle 276">
              <a:extLst>
                <a:ext uri="{FF2B5EF4-FFF2-40B4-BE49-F238E27FC236}">
                  <a16:creationId xmlns:a16="http://schemas.microsoft.com/office/drawing/2014/main" id="{618AFC31-125F-CC41-8835-357B8CF4007B}"/>
                </a:ext>
              </a:extLst>
            </p:cNvPr>
            <p:cNvSpPr>
              <a:spLocks noChangeArrowheads="1"/>
            </p:cNvSpPr>
            <p:nvPr/>
          </p:nvSpPr>
          <p:spPr bwMode="auto">
            <a:xfrm>
              <a:off x="4206" y="429"/>
              <a:ext cx="1048"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30" name="Freeform 277">
              <a:extLst>
                <a:ext uri="{FF2B5EF4-FFF2-40B4-BE49-F238E27FC236}">
                  <a16:creationId xmlns:a16="http://schemas.microsoft.com/office/drawing/2014/main" id="{BA586EC9-AFB5-864C-A8D5-50566D382180}"/>
                </a:ext>
              </a:extLst>
            </p:cNvPr>
            <p:cNvSpPr>
              <a:spLocks/>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31" name="Freeform 278">
              <a:extLst>
                <a:ext uri="{FF2B5EF4-FFF2-40B4-BE49-F238E27FC236}">
                  <a16:creationId xmlns:a16="http://schemas.microsoft.com/office/drawing/2014/main" id="{988FA82D-26DD-2446-871B-4FBCD5FE61E3}"/>
                </a:ext>
              </a:extLst>
            </p:cNvPr>
            <p:cNvSpPr>
              <a:spLocks/>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32" name="Rectangle 279">
              <a:extLst>
                <a:ext uri="{FF2B5EF4-FFF2-40B4-BE49-F238E27FC236}">
                  <a16:creationId xmlns:a16="http://schemas.microsoft.com/office/drawing/2014/main" id="{E4B9CCE7-0279-6143-BB4D-1198F3326355}"/>
                </a:ext>
              </a:extLst>
            </p:cNvPr>
            <p:cNvSpPr>
              <a:spLocks noChangeArrowheads="1"/>
            </p:cNvSpPr>
            <p:nvPr/>
          </p:nvSpPr>
          <p:spPr bwMode="auto">
            <a:xfrm>
              <a:off x="4212" y="693"/>
              <a:ext cx="599"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433" name="Group 280">
              <a:extLst>
                <a:ext uri="{FF2B5EF4-FFF2-40B4-BE49-F238E27FC236}">
                  <a16:creationId xmlns:a16="http://schemas.microsoft.com/office/drawing/2014/main" id="{2924B866-539E-1244-B043-D51911A29528}"/>
                </a:ext>
              </a:extLst>
            </p:cNvPr>
            <p:cNvGrpSpPr>
              <a:grpSpLocks/>
            </p:cNvGrpSpPr>
            <p:nvPr/>
          </p:nvGrpSpPr>
          <p:grpSpPr bwMode="auto">
            <a:xfrm>
              <a:off x="4749" y="668"/>
              <a:ext cx="581" cy="145"/>
              <a:chOff x="614" y="2568"/>
              <a:chExt cx="725" cy="139"/>
            </a:xfrm>
          </p:grpSpPr>
          <p:sp>
            <p:nvSpPr>
              <p:cNvPr id="458" name="AutoShape 281">
                <a:extLst>
                  <a:ext uri="{FF2B5EF4-FFF2-40B4-BE49-F238E27FC236}">
                    <a16:creationId xmlns:a16="http://schemas.microsoft.com/office/drawing/2014/main" id="{BDE3646A-4204-5046-942C-15C1653380B6}"/>
                  </a:ext>
                </a:extLst>
              </p:cNvPr>
              <p:cNvSpPr>
                <a:spLocks noChangeArrowheads="1"/>
              </p:cNvSpPr>
              <p:nvPr/>
            </p:nvSpPr>
            <p:spPr bwMode="auto">
              <a:xfrm>
                <a:off x="616" y="2567"/>
                <a:ext cx="725"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59" name="AutoShape 282">
                <a:extLst>
                  <a:ext uri="{FF2B5EF4-FFF2-40B4-BE49-F238E27FC236}">
                    <a16:creationId xmlns:a16="http://schemas.microsoft.com/office/drawing/2014/main" id="{6DE9F0CF-D5ED-704E-8142-3345FC3BBC6F}"/>
                  </a:ext>
                </a:extLst>
              </p:cNvPr>
              <p:cNvSpPr>
                <a:spLocks noChangeArrowheads="1"/>
              </p:cNvSpPr>
              <p:nvPr/>
            </p:nvSpPr>
            <p:spPr bwMode="auto">
              <a:xfrm>
                <a:off x="631" y="2586"/>
                <a:ext cx="695" cy="101"/>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434" name="Rectangle 283">
              <a:extLst>
                <a:ext uri="{FF2B5EF4-FFF2-40B4-BE49-F238E27FC236}">
                  <a16:creationId xmlns:a16="http://schemas.microsoft.com/office/drawing/2014/main" id="{657D3494-75CD-034E-9543-25692744465F}"/>
                </a:ext>
              </a:extLst>
            </p:cNvPr>
            <p:cNvSpPr>
              <a:spLocks noChangeArrowheads="1"/>
            </p:cNvSpPr>
            <p:nvPr/>
          </p:nvSpPr>
          <p:spPr bwMode="auto">
            <a:xfrm>
              <a:off x="4224" y="1016"/>
              <a:ext cx="599" cy="53"/>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435" name="Group 284">
              <a:extLst>
                <a:ext uri="{FF2B5EF4-FFF2-40B4-BE49-F238E27FC236}">
                  <a16:creationId xmlns:a16="http://schemas.microsoft.com/office/drawing/2014/main" id="{3B21D6B8-9A13-CB4D-A567-07369736D726}"/>
                </a:ext>
              </a:extLst>
            </p:cNvPr>
            <p:cNvGrpSpPr>
              <a:grpSpLocks/>
            </p:cNvGrpSpPr>
            <p:nvPr/>
          </p:nvGrpSpPr>
          <p:grpSpPr bwMode="auto">
            <a:xfrm>
              <a:off x="4747" y="994"/>
              <a:ext cx="581" cy="134"/>
              <a:chOff x="614" y="2568"/>
              <a:chExt cx="725" cy="139"/>
            </a:xfrm>
          </p:grpSpPr>
          <p:sp>
            <p:nvSpPr>
              <p:cNvPr id="456" name="AutoShape 285">
                <a:extLst>
                  <a:ext uri="{FF2B5EF4-FFF2-40B4-BE49-F238E27FC236}">
                    <a16:creationId xmlns:a16="http://schemas.microsoft.com/office/drawing/2014/main" id="{6F0CB466-469D-3F45-BE66-39F561D60958}"/>
                  </a:ext>
                </a:extLst>
              </p:cNvPr>
              <p:cNvSpPr>
                <a:spLocks noChangeArrowheads="1"/>
              </p:cNvSpPr>
              <p:nvPr/>
            </p:nvSpPr>
            <p:spPr bwMode="auto">
              <a:xfrm>
                <a:off x="611" y="2571"/>
                <a:ext cx="725" cy="137"/>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57" name="AutoShape 286">
                <a:extLst>
                  <a:ext uri="{FF2B5EF4-FFF2-40B4-BE49-F238E27FC236}">
                    <a16:creationId xmlns:a16="http://schemas.microsoft.com/office/drawing/2014/main" id="{29D719D4-E1C6-604A-8870-549D67683095}"/>
                  </a:ext>
                </a:extLst>
              </p:cNvPr>
              <p:cNvSpPr>
                <a:spLocks noChangeArrowheads="1"/>
              </p:cNvSpPr>
              <p:nvPr/>
            </p:nvSpPr>
            <p:spPr bwMode="auto">
              <a:xfrm>
                <a:off x="626" y="2584"/>
                <a:ext cx="695"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436" name="Rectangle 287">
              <a:extLst>
                <a:ext uri="{FF2B5EF4-FFF2-40B4-BE49-F238E27FC236}">
                  <a16:creationId xmlns:a16="http://schemas.microsoft.com/office/drawing/2014/main" id="{0D71907F-6787-7144-A19B-418733EE17E3}"/>
                </a:ext>
              </a:extLst>
            </p:cNvPr>
            <p:cNvSpPr>
              <a:spLocks noChangeArrowheads="1"/>
            </p:cNvSpPr>
            <p:nvPr/>
          </p:nvSpPr>
          <p:spPr bwMode="auto">
            <a:xfrm>
              <a:off x="4218" y="1360"/>
              <a:ext cx="593"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37" name="Rectangle 288">
              <a:extLst>
                <a:ext uri="{FF2B5EF4-FFF2-40B4-BE49-F238E27FC236}">
                  <a16:creationId xmlns:a16="http://schemas.microsoft.com/office/drawing/2014/main" id="{35AED19C-A1F1-AC46-914C-8F5D6F4BCEB8}"/>
                </a:ext>
              </a:extLst>
            </p:cNvPr>
            <p:cNvSpPr>
              <a:spLocks noChangeArrowheads="1"/>
            </p:cNvSpPr>
            <p:nvPr/>
          </p:nvSpPr>
          <p:spPr bwMode="auto">
            <a:xfrm>
              <a:off x="4230" y="1657"/>
              <a:ext cx="593"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438" name="Group 289">
              <a:extLst>
                <a:ext uri="{FF2B5EF4-FFF2-40B4-BE49-F238E27FC236}">
                  <a16:creationId xmlns:a16="http://schemas.microsoft.com/office/drawing/2014/main" id="{45D31D32-5A14-5742-954A-BA17509AC6ED}"/>
                </a:ext>
              </a:extLst>
            </p:cNvPr>
            <p:cNvGrpSpPr>
              <a:grpSpLocks/>
            </p:cNvGrpSpPr>
            <p:nvPr/>
          </p:nvGrpSpPr>
          <p:grpSpPr bwMode="auto">
            <a:xfrm>
              <a:off x="4735" y="1627"/>
              <a:ext cx="582" cy="151"/>
              <a:chOff x="614" y="2568"/>
              <a:chExt cx="725" cy="139"/>
            </a:xfrm>
          </p:grpSpPr>
          <p:sp>
            <p:nvSpPr>
              <p:cNvPr id="454" name="AutoShape 290">
                <a:extLst>
                  <a:ext uri="{FF2B5EF4-FFF2-40B4-BE49-F238E27FC236}">
                    <a16:creationId xmlns:a16="http://schemas.microsoft.com/office/drawing/2014/main" id="{FBB57FC3-B7A2-A541-9EC0-D57A59BBEF9D}"/>
                  </a:ext>
                </a:extLst>
              </p:cNvPr>
              <p:cNvSpPr>
                <a:spLocks noChangeArrowheads="1"/>
              </p:cNvSpPr>
              <p:nvPr/>
            </p:nvSpPr>
            <p:spPr bwMode="auto">
              <a:xfrm>
                <a:off x="611" y="2571"/>
                <a:ext cx="731" cy="134"/>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55" name="AutoShape 291">
                <a:extLst>
                  <a:ext uri="{FF2B5EF4-FFF2-40B4-BE49-F238E27FC236}">
                    <a16:creationId xmlns:a16="http://schemas.microsoft.com/office/drawing/2014/main" id="{52BE3087-7497-914D-B468-02CDAA58DBD9}"/>
                  </a:ext>
                </a:extLst>
              </p:cNvPr>
              <p:cNvSpPr>
                <a:spLocks noChangeArrowheads="1"/>
              </p:cNvSpPr>
              <p:nvPr/>
            </p:nvSpPr>
            <p:spPr bwMode="auto">
              <a:xfrm>
                <a:off x="626" y="2589"/>
                <a:ext cx="701" cy="9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439" name="Freeform 292">
              <a:extLst>
                <a:ext uri="{FF2B5EF4-FFF2-40B4-BE49-F238E27FC236}">
                  <a16:creationId xmlns:a16="http://schemas.microsoft.com/office/drawing/2014/main" id="{5070ED80-559E-4540-964B-D73009E42A4B}"/>
                </a:ext>
              </a:extLst>
            </p:cNvPr>
            <p:cNvSpPr>
              <a:spLocks/>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440" name="Group 293">
              <a:extLst>
                <a:ext uri="{FF2B5EF4-FFF2-40B4-BE49-F238E27FC236}">
                  <a16:creationId xmlns:a16="http://schemas.microsoft.com/office/drawing/2014/main" id="{30993F73-047D-CD47-96E3-F7599404305B}"/>
                </a:ext>
              </a:extLst>
            </p:cNvPr>
            <p:cNvGrpSpPr>
              <a:grpSpLocks/>
            </p:cNvGrpSpPr>
            <p:nvPr/>
          </p:nvGrpSpPr>
          <p:grpSpPr bwMode="auto">
            <a:xfrm>
              <a:off x="4739" y="1327"/>
              <a:ext cx="582" cy="139"/>
              <a:chOff x="614" y="2568"/>
              <a:chExt cx="725" cy="139"/>
            </a:xfrm>
          </p:grpSpPr>
          <p:sp>
            <p:nvSpPr>
              <p:cNvPr id="452" name="AutoShape 294">
                <a:extLst>
                  <a:ext uri="{FF2B5EF4-FFF2-40B4-BE49-F238E27FC236}">
                    <a16:creationId xmlns:a16="http://schemas.microsoft.com/office/drawing/2014/main" id="{F253CC19-7627-6043-A479-C0AADFD1B00A}"/>
                  </a:ext>
                </a:extLst>
              </p:cNvPr>
              <p:cNvSpPr>
                <a:spLocks noChangeArrowheads="1"/>
              </p:cNvSpPr>
              <p:nvPr/>
            </p:nvSpPr>
            <p:spPr bwMode="auto">
              <a:xfrm>
                <a:off x="614" y="2568"/>
                <a:ext cx="723"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53" name="AutoShape 295">
                <a:extLst>
                  <a:ext uri="{FF2B5EF4-FFF2-40B4-BE49-F238E27FC236}">
                    <a16:creationId xmlns:a16="http://schemas.microsoft.com/office/drawing/2014/main" id="{9818C9E1-67F5-5D42-8D8A-BFA5671949F0}"/>
                  </a:ext>
                </a:extLst>
              </p:cNvPr>
              <p:cNvSpPr>
                <a:spLocks noChangeArrowheads="1"/>
              </p:cNvSpPr>
              <p:nvPr/>
            </p:nvSpPr>
            <p:spPr bwMode="auto">
              <a:xfrm>
                <a:off x="629" y="2581"/>
                <a:ext cx="694"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441" name="Rectangle 296">
              <a:extLst>
                <a:ext uri="{FF2B5EF4-FFF2-40B4-BE49-F238E27FC236}">
                  <a16:creationId xmlns:a16="http://schemas.microsoft.com/office/drawing/2014/main" id="{D263AAA2-92D9-9A4A-9D5F-0CEC89CD02FB}"/>
                </a:ext>
              </a:extLst>
            </p:cNvPr>
            <p:cNvSpPr>
              <a:spLocks noChangeArrowheads="1"/>
            </p:cNvSpPr>
            <p:nvPr/>
          </p:nvSpPr>
          <p:spPr bwMode="auto">
            <a:xfrm>
              <a:off x="5248" y="429"/>
              <a:ext cx="72" cy="2290"/>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42" name="Freeform 297">
              <a:extLst>
                <a:ext uri="{FF2B5EF4-FFF2-40B4-BE49-F238E27FC236}">
                  <a16:creationId xmlns:a16="http://schemas.microsoft.com/office/drawing/2014/main" id="{51AD4C3A-6939-3B47-91CC-E1A0D3A3ED25}"/>
                </a:ext>
              </a:extLst>
            </p:cNvPr>
            <p:cNvSpPr>
              <a:spLocks/>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43" name="Freeform 298">
              <a:extLst>
                <a:ext uri="{FF2B5EF4-FFF2-40B4-BE49-F238E27FC236}">
                  <a16:creationId xmlns:a16="http://schemas.microsoft.com/office/drawing/2014/main" id="{023E9D5F-D41C-8A48-B73A-4E4F43755A28}"/>
                </a:ext>
              </a:extLst>
            </p:cNvPr>
            <p:cNvSpPr>
              <a:spLocks/>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44" name="Oval 299">
              <a:extLst>
                <a:ext uri="{FF2B5EF4-FFF2-40B4-BE49-F238E27FC236}">
                  <a16:creationId xmlns:a16="http://schemas.microsoft.com/office/drawing/2014/main" id="{C4126737-BE73-B444-BC40-5B679E6E13B1}"/>
                </a:ext>
              </a:extLst>
            </p:cNvPr>
            <p:cNvSpPr>
              <a:spLocks noChangeArrowheads="1"/>
            </p:cNvSpPr>
            <p:nvPr/>
          </p:nvSpPr>
          <p:spPr bwMode="auto">
            <a:xfrm>
              <a:off x="5517" y="2614"/>
              <a:ext cx="48" cy="92"/>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45" name="Freeform 300">
              <a:extLst>
                <a:ext uri="{FF2B5EF4-FFF2-40B4-BE49-F238E27FC236}">
                  <a16:creationId xmlns:a16="http://schemas.microsoft.com/office/drawing/2014/main" id="{567B6CFD-A1A1-094D-8F7C-5A9EF1AB0271}"/>
                </a:ext>
              </a:extLst>
            </p:cNvPr>
            <p:cNvSpPr>
              <a:spLocks/>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46" name="AutoShape 301">
              <a:extLst>
                <a:ext uri="{FF2B5EF4-FFF2-40B4-BE49-F238E27FC236}">
                  <a16:creationId xmlns:a16="http://schemas.microsoft.com/office/drawing/2014/main" id="{3B7B7519-C492-8348-B873-C01A2103E47E}"/>
                </a:ext>
              </a:extLst>
            </p:cNvPr>
            <p:cNvSpPr>
              <a:spLocks noChangeArrowheads="1"/>
            </p:cNvSpPr>
            <p:nvPr/>
          </p:nvSpPr>
          <p:spPr bwMode="auto">
            <a:xfrm>
              <a:off x="4140" y="2680"/>
              <a:ext cx="1197" cy="145"/>
            </a:xfrm>
            <a:prstGeom prst="roundRect">
              <a:avLst>
                <a:gd name="adj" fmla="val 50000"/>
              </a:avLst>
            </a:prstGeom>
            <a:solidFill>
              <a:srgbClr val="DDDDDD"/>
            </a:soli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47" name="AutoShape 302">
              <a:extLst>
                <a:ext uri="{FF2B5EF4-FFF2-40B4-BE49-F238E27FC236}">
                  <a16:creationId xmlns:a16="http://schemas.microsoft.com/office/drawing/2014/main" id="{0AEDB1EF-7012-ED44-8FBC-F1B714A63DD2}"/>
                </a:ext>
              </a:extLst>
            </p:cNvPr>
            <p:cNvSpPr>
              <a:spLocks noChangeArrowheads="1"/>
            </p:cNvSpPr>
            <p:nvPr/>
          </p:nvSpPr>
          <p:spPr bwMode="auto">
            <a:xfrm>
              <a:off x="4206" y="2713"/>
              <a:ext cx="1072" cy="79"/>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48" name="Oval 303">
              <a:extLst>
                <a:ext uri="{FF2B5EF4-FFF2-40B4-BE49-F238E27FC236}">
                  <a16:creationId xmlns:a16="http://schemas.microsoft.com/office/drawing/2014/main" id="{BA640DBB-C29F-A54E-BE9A-180B14269FA4}"/>
                </a:ext>
              </a:extLst>
            </p:cNvPr>
            <p:cNvSpPr>
              <a:spLocks noChangeArrowheads="1"/>
            </p:cNvSpPr>
            <p:nvPr/>
          </p:nvSpPr>
          <p:spPr bwMode="auto">
            <a:xfrm>
              <a:off x="4308" y="2383"/>
              <a:ext cx="156" cy="145"/>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49" name="Oval 304">
              <a:extLst>
                <a:ext uri="{FF2B5EF4-FFF2-40B4-BE49-F238E27FC236}">
                  <a16:creationId xmlns:a16="http://schemas.microsoft.com/office/drawing/2014/main" id="{2F7F78D4-9C68-A84C-8801-9C057B8C1452}"/>
                </a:ext>
              </a:extLst>
            </p:cNvPr>
            <p:cNvSpPr>
              <a:spLocks noChangeArrowheads="1"/>
            </p:cNvSpPr>
            <p:nvPr/>
          </p:nvSpPr>
          <p:spPr bwMode="auto">
            <a:xfrm>
              <a:off x="4487" y="2383"/>
              <a:ext cx="162" cy="145"/>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0" cap="none" spc="0" normalizeH="0" baseline="0" noProof="0" dirty="0">
                <a:ln>
                  <a:noFill/>
                </a:ln>
                <a:solidFill>
                  <a:srgbClr val="FF000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sp>
          <p:nvSpPr>
            <p:cNvPr id="450" name="Oval 305">
              <a:extLst>
                <a:ext uri="{FF2B5EF4-FFF2-40B4-BE49-F238E27FC236}">
                  <a16:creationId xmlns:a16="http://schemas.microsoft.com/office/drawing/2014/main" id="{3D213A7E-B9E9-694B-8ED3-47609E49D2F1}"/>
                </a:ext>
              </a:extLst>
            </p:cNvPr>
            <p:cNvSpPr>
              <a:spLocks noChangeArrowheads="1"/>
            </p:cNvSpPr>
            <p:nvPr/>
          </p:nvSpPr>
          <p:spPr bwMode="auto">
            <a:xfrm>
              <a:off x="4661" y="2383"/>
              <a:ext cx="162" cy="139"/>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51" name="Rectangle 306">
              <a:extLst>
                <a:ext uri="{FF2B5EF4-FFF2-40B4-BE49-F238E27FC236}">
                  <a16:creationId xmlns:a16="http://schemas.microsoft.com/office/drawing/2014/main" id="{4F8B5B78-3482-8142-BC2B-1825AA302880}"/>
                </a:ext>
              </a:extLst>
            </p:cNvPr>
            <p:cNvSpPr>
              <a:spLocks noChangeArrowheads="1"/>
            </p:cNvSpPr>
            <p:nvPr/>
          </p:nvSpPr>
          <p:spPr bwMode="auto">
            <a:xfrm>
              <a:off x="5062" y="1835"/>
              <a:ext cx="84" cy="759"/>
            </a:xfrm>
            <a:prstGeom prst="rect">
              <a:avLst/>
            </a:prstGeom>
            <a:solidFill>
              <a:srgbClr val="292929"/>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493" name="Group 340">
            <a:extLst>
              <a:ext uri="{FF2B5EF4-FFF2-40B4-BE49-F238E27FC236}">
                <a16:creationId xmlns:a16="http://schemas.microsoft.com/office/drawing/2014/main" id="{3B951C82-D444-224D-9348-99C19D9166DC}"/>
              </a:ext>
            </a:extLst>
          </p:cNvPr>
          <p:cNvGrpSpPr>
            <a:grpSpLocks/>
          </p:cNvGrpSpPr>
          <p:nvPr/>
        </p:nvGrpSpPr>
        <p:grpSpPr bwMode="auto">
          <a:xfrm>
            <a:off x="8396192" y="5170758"/>
            <a:ext cx="525463" cy="557213"/>
            <a:chOff x="-44" y="1473"/>
            <a:chExt cx="981" cy="1105"/>
          </a:xfrm>
        </p:grpSpPr>
        <p:pic>
          <p:nvPicPr>
            <p:cNvPr id="494" name="Picture 341" descr="desktop_computer_stylized_medium">
              <a:extLst>
                <a:ext uri="{FF2B5EF4-FFF2-40B4-BE49-F238E27FC236}">
                  <a16:creationId xmlns:a16="http://schemas.microsoft.com/office/drawing/2014/main" id="{A2EB07C0-0A48-8944-B12C-316C163FF0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5" name="Freeform 342">
              <a:extLst>
                <a:ext uri="{FF2B5EF4-FFF2-40B4-BE49-F238E27FC236}">
                  <a16:creationId xmlns:a16="http://schemas.microsoft.com/office/drawing/2014/main" id="{2E93558C-0361-464A-9337-3AA86EC1D4BD}"/>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496" name="Group 343">
            <a:extLst>
              <a:ext uri="{FF2B5EF4-FFF2-40B4-BE49-F238E27FC236}">
                <a16:creationId xmlns:a16="http://schemas.microsoft.com/office/drawing/2014/main" id="{B96E9301-59D5-4D4B-95C3-D8F5D00E370A}"/>
              </a:ext>
            </a:extLst>
          </p:cNvPr>
          <p:cNvGrpSpPr>
            <a:grpSpLocks/>
          </p:cNvGrpSpPr>
          <p:nvPr/>
        </p:nvGrpSpPr>
        <p:grpSpPr bwMode="auto">
          <a:xfrm>
            <a:off x="8920067" y="5159646"/>
            <a:ext cx="525463" cy="557212"/>
            <a:chOff x="-44" y="1473"/>
            <a:chExt cx="981" cy="1105"/>
          </a:xfrm>
        </p:grpSpPr>
        <p:pic>
          <p:nvPicPr>
            <p:cNvPr id="497" name="Picture 344" descr="desktop_computer_stylized_medium">
              <a:extLst>
                <a:ext uri="{FF2B5EF4-FFF2-40B4-BE49-F238E27FC236}">
                  <a16:creationId xmlns:a16="http://schemas.microsoft.com/office/drawing/2014/main" id="{A8402C6A-6509-0642-B84E-51B8097E13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8" name="Freeform 345">
              <a:extLst>
                <a:ext uri="{FF2B5EF4-FFF2-40B4-BE49-F238E27FC236}">
                  <a16:creationId xmlns:a16="http://schemas.microsoft.com/office/drawing/2014/main" id="{6E7E5B0F-1FE1-6A4B-BCDC-96E210FCE585}"/>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521" name="Group 520">
            <a:extLst>
              <a:ext uri="{FF2B5EF4-FFF2-40B4-BE49-F238E27FC236}">
                <a16:creationId xmlns:a16="http://schemas.microsoft.com/office/drawing/2014/main" id="{8E1A0307-E695-FC42-983B-9915B98768EC}"/>
              </a:ext>
            </a:extLst>
          </p:cNvPr>
          <p:cNvGrpSpPr/>
          <p:nvPr/>
        </p:nvGrpSpPr>
        <p:grpSpPr>
          <a:xfrm>
            <a:off x="8988913" y="3095664"/>
            <a:ext cx="889089" cy="466491"/>
            <a:chOff x="7493876" y="2774731"/>
            <a:chExt cx="1481958" cy="894622"/>
          </a:xfrm>
        </p:grpSpPr>
        <p:sp>
          <p:nvSpPr>
            <p:cNvPr id="522" name="Freeform 521">
              <a:extLst>
                <a:ext uri="{FF2B5EF4-FFF2-40B4-BE49-F238E27FC236}">
                  <a16:creationId xmlns:a16="http://schemas.microsoft.com/office/drawing/2014/main" id="{DC9856E7-1969-524C-8F21-65D77697BD03}"/>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                   </a:t>
              </a:r>
            </a:p>
          </p:txBody>
        </p:sp>
        <p:sp>
          <p:nvSpPr>
            <p:cNvPr id="523" name="Oval 522">
              <a:extLst>
                <a:ext uri="{FF2B5EF4-FFF2-40B4-BE49-F238E27FC236}">
                  <a16:creationId xmlns:a16="http://schemas.microsoft.com/office/drawing/2014/main" id="{FFDA8F93-2C48-6A4A-9D27-9AECFC5B94BD}"/>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              </a:t>
              </a:r>
            </a:p>
          </p:txBody>
        </p:sp>
        <p:grpSp>
          <p:nvGrpSpPr>
            <p:cNvPr id="524" name="Group 523">
              <a:extLst>
                <a:ext uri="{FF2B5EF4-FFF2-40B4-BE49-F238E27FC236}">
                  <a16:creationId xmlns:a16="http://schemas.microsoft.com/office/drawing/2014/main" id="{C7EC4B67-EB13-E647-A5CD-E91C5D1F4094}"/>
                </a:ext>
              </a:extLst>
            </p:cNvPr>
            <p:cNvGrpSpPr/>
            <p:nvPr/>
          </p:nvGrpSpPr>
          <p:grpSpPr>
            <a:xfrm>
              <a:off x="7713663" y="2848339"/>
              <a:ext cx="1042107" cy="425543"/>
              <a:chOff x="7786941" y="2884917"/>
              <a:chExt cx="897649" cy="353919"/>
            </a:xfrm>
          </p:grpSpPr>
          <p:sp>
            <p:nvSpPr>
              <p:cNvPr id="525" name="Freeform 524">
                <a:extLst>
                  <a:ext uri="{FF2B5EF4-FFF2-40B4-BE49-F238E27FC236}">
                    <a16:creationId xmlns:a16="http://schemas.microsoft.com/office/drawing/2014/main" id="{6145C3A8-D719-B744-9DC6-51E7FB721184}"/>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526" name="Freeform 525">
                <a:extLst>
                  <a:ext uri="{FF2B5EF4-FFF2-40B4-BE49-F238E27FC236}">
                    <a16:creationId xmlns:a16="http://schemas.microsoft.com/office/drawing/2014/main" id="{92F9C394-34C8-3D42-ACE0-014520ED0D51}"/>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527" name="Freeform 526">
                <a:extLst>
                  <a:ext uri="{FF2B5EF4-FFF2-40B4-BE49-F238E27FC236}">
                    <a16:creationId xmlns:a16="http://schemas.microsoft.com/office/drawing/2014/main" id="{3E34F096-DAE4-6D4F-9026-F07CB5FB9F70}"/>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528" name="Freeform 527">
                <a:extLst>
                  <a:ext uri="{FF2B5EF4-FFF2-40B4-BE49-F238E27FC236}">
                    <a16:creationId xmlns:a16="http://schemas.microsoft.com/office/drawing/2014/main" id="{3D175E3D-A4A7-3F4E-8C6B-A59321AD72E7}"/>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grpSp>
      </p:grpSp>
      <p:sp>
        <p:nvSpPr>
          <p:cNvPr id="530" name="Rectangle 4">
            <a:extLst>
              <a:ext uri="{FF2B5EF4-FFF2-40B4-BE49-F238E27FC236}">
                <a16:creationId xmlns:a16="http://schemas.microsoft.com/office/drawing/2014/main" id="{0F198874-EC24-3849-8C53-D24368598A1C}"/>
              </a:ext>
            </a:extLst>
          </p:cNvPr>
          <p:cNvSpPr>
            <a:spLocks noChangeArrowheads="1"/>
          </p:cNvSpPr>
          <p:nvPr/>
        </p:nvSpPr>
        <p:spPr bwMode="auto">
          <a:xfrm>
            <a:off x="870724" y="1362307"/>
            <a:ext cx="6123957" cy="25192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342900" marR="0" lvl="0" indent="-342900" algn="l" defTabSz="914400" rtl="0" eaLnBrk="0" fontAlgn="base" latinLnBrk="0" hangingPunct="0">
              <a:lnSpc>
                <a:spcPct val="85000"/>
              </a:lnSpc>
              <a:spcBef>
                <a:spcPct val="20000"/>
              </a:spcBef>
              <a:spcAft>
                <a:spcPct val="0"/>
              </a:spcAft>
              <a:buClr>
                <a:srgbClr val="000099"/>
              </a:buClr>
              <a:buSzPct val="65000"/>
              <a:buFont typeface="Wingdings" charset="0"/>
              <a:buNone/>
              <a:tabLst/>
              <a:defRPr/>
            </a:pPr>
            <a:r>
              <a:rPr kumimoji="0" lang="en-US" sz="2800" b="0" i="1" u="none" strike="noStrike" kern="1200" cap="none" spc="0" normalizeH="0" baseline="0" noProof="0" dirty="0">
                <a:ln>
                  <a:noFill/>
                </a:ln>
                <a:solidFill>
                  <a:srgbClr val="CC0000"/>
                </a:solidFill>
                <a:effectLst/>
                <a:uLnTx/>
                <a:uFillTx/>
                <a:latin typeface="Calibri" panose="020F0502020204030204" pitchFamily="34" charset="0"/>
                <a:ea typeface="ＭＳ Ｐゴシック" charset="0"/>
                <a:cs typeface="Calibri" panose="020F0502020204030204" pitchFamily="34" charset="0"/>
              </a:rPr>
              <a:t>Scenario:</a:t>
            </a:r>
          </a:p>
          <a:p>
            <a:pPr marL="342900" marR="0" lvl="0" indent="-342900" algn="l" defTabSz="914400" rtl="0" eaLnBrk="0" fontAlgn="base" latinLnBrk="0" hangingPunct="0">
              <a:lnSpc>
                <a:spcPct val="85000"/>
              </a:lnSpc>
              <a:spcBef>
                <a:spcPts val="400"/>
              </a:spcBef>
              <a:spcAft>
                <a:spcPct val="0"/>
              </a:spcAft>
              <a:buClr>
                <a:srgbClr val="000099"/>
              </a:buClr>
              <a:buSzPct val="100000"/>
              <a:buFont typeface="Wingdings" charset="2"/>
              <a:buChar char="§"/>
              <a:tabLst/>
              <a:defRPr/>
            </a:pPr>
            <a:r>
              <a:rPr kumimoji="0" lang="en-US" sz="2400" b="0" i="0" u="none" strike="noStrike" kern="1200" cap="none" spc="0" normalizeH="0" baseline="0" noProof="0" dirty="0">
                <a:ln>
                  <a:noFill/>
                </a:ln>
                <a:solidFill>
                  <a:srgbClr val="000000"/>
                </a:solidFill>
                <a:effectLst/>
                <a:uLnTx/>
                <a:uFillTx/>
                <a:latin typeface="Calibri" panose="020F0502020204030204" pitchFamily="34" charset="0"/>
                <a:ea typeface="ＭＳ Ｐゴシック" charset="0"/>
                <a:cs typeface="Calibri" panose="020F0502020204030204" pitchFamily="34" charset="0"/>
              </a:rPr>
              <a:t>access link rate: 15 Mbps</a:t>
            </a:r>
          </a:p>
          <a:p>
            <a:pPr marL="342900" marR="0" lvl="0" indent="-342900" algn="l" defTabSz="914400" rtl="0" eaLnBrk="0" fontAlgn="base" latinLnBrk="0" hangingPunct="0">
              <a:lnSpc>
                <a:spcPct val="85000"/>
              </a:lnSpc>
              <a:spcBef>
                <a:spcPts val="400"/>
              </a:spcBef>
              <a:spcAft>
                <a:spcPct val="0"/>
              </a:spcAft>
              <a:buClr>
                <a:srgbClr val="000099"/>
              </a:buClr>
              <a:buSzPct val="100000"/>
              <a:buFont typeface="Wingdings" charset="2"/>
              <a:buChar char="§"/>
              <a:tabLst/>
              <a:defRPr/>
            </a:pPr>
            <a:r>
              <a:rPr kumimoji="0" lang="en-US" sz="2400" b="0" i="0" u="none" strike="noStrike" kern="1200" cap="none" spc="0" normalizeH="0" baseline="0" noProof="0" dirty="0">
                <a:ln>
                  <a:noFill/>
                </a:ln>
                <a:solidFill>
                  <a:srgbClr val="000000"/>
                </a:solidFill>
                <a:effectLst/>
                <a:uLnTx/>
                <a:uFillTx/>
                <a:latin typeface="Calibri" panose="020F0502020204030204" pitchFamily="34" charset="0"/>
                <a:ea typeface="ＭＳ Ｐゴシック" charset="0"/>
                <a:cs typeface="Calibri" panose="020F0502020204030204" pitchFamily="34" charset="0"/>
              </a:rPr>
              <a:t>RTT from institutional router to server: 2 sec</a:t>
            </a:r>
          </a:p>
          <a:p>
            <a:pPr marL="342900" marR="0" lvl="0" indent="-342900" algn="l" defTabSz="914400" rtl="0" eaLnBrk="0" fontAlgn="base" latinLnBrk="0" hangingPunct="0">
              <a:lnSpc>
                <a:spcPct val="85000"/>
              </a:lnSpc>
              <a:spcBef>
                <a:spcPts val="400"/>
              </a:spcBef>
              <a:spcAft>
                <a:spcPct val="0"/>
              </a:spcAft>
              <a:buClr>
                <a:srgbClr val="000099"/>
              </a:buClr>
              <a:buSzPct val="100000"/>
              <a:buFont typeface="Wingdings" charset="2"/>
              <a:buChar char="§"/>
              <a:tabLst/>
              <a:defRPr/>
            </a:pPr>
            <a:r>
              <a:rPr kumimoji="0" lang="en-US" sz="2400" b="0" i="0" u="none" strike="noStrike" kern="1200" cap="none" spc="0" normalizeH="0" baseline="0" noProof="0" dirty="0">
                <a:ln>
                  <a:noFill/>
                </a:ln>
                <a:solidFill>
                  <a:srgbClr val="000000"/>
                </a:solidFill>
                <a:effectLst/>
                <a:uLnTx/>
                <a:uFillTx/>
                <a:latin typeface="Calibri" panose="020F0502020204030204" pitchFamily="34" charset="0"/>
                <a:ea typeface="ＭＳ Ｐゴシック" charset="0"/>
                <a:cs typeface="Calibri" panose="020F0502020204030204" pitchFamily="34" charset="0"/>
              </a:rPr>
              <a:t>web object size: 100K bits</a:t>
            </a:r>
          </a:p>
          <a:p>
            <a:pPr marL="342900" marR="0" lvl="0" indent="-342900" algn="l" defTabSz="914400" rtl="0" eaLnBrk="0" fontAlgn="base" latinLnBrk="0" hangingPunct="0">
              <a:lnSpc>
                <a:spcPct val="85000"/>
              </a:lnSpc>
              <a:spcBef>
                <a:spcPts val="400"/>
              </a:spcBef>
              <a:spcAft>
                <a:spcPct val="0"/>
              </a:spcAft>
              <a:buClr>
                <a:srgbClr val="000099"/>
              </a:buClr>
              <a:buSzPct val="100000"/>
              <a:buFont typeface="Wingdings" charset="2"/>
              <a:buChar char="§"/>
              <a:tabLst/>
              <a:defRPr/>
            </a:pPr>
            <a:r>
              <a:rPr kumimoji="0" lang="en-US" sz="2400" b="0" i="0" u="none" strike="noStrike" kern="1200" cap="none" spc="0" normalizeH="0" baseline="0" noProof="0" dirty="0">
                <a:ln>
                  <a:noFill/>
                </a:ln>
                <a:solidFill>
                  <a:srgbClr val="000000"/>
                </a:solidFill>
                <a:effectLst/>
                <a:uLnTx/>
                <a:uFillTx/>
                <a:latin typeface="Calibri" panose="020F0502020204030204" pitchFamily="34" charset="0"/>
                <a:ea typeface="ＭＳ Ｐゴシック" charset="0"/>
                <a:cs typeface="Calibri" panose="020F0502020204030204" pitchFamily="34" charset="0"/>
              </a:rPr>
              <a:t>average request rate from browsers to origin servers: 15/sec</a:t>
            </a:r>
          </a:p>
        </p:txBody>
      </p:sp>
      <p:grpSp>
        <p:nvGrpSpPr>
          <p:cNvPr id="502" name="Group 501">
            <a:extLst>
              <a:ext uri="{FF2B5EF4-FFF2-40B4-BE49-F238E27FC236}">
                <a16:creationId xmlns:a16="http://schemas.microsoft.com/office/drawing/2014/main" id="{B2C32989-94BE-1349-908C-1DF72CEEA243}"/>
              </a:ext>
            </a:extLst>
          </p:cNvPr>
          <p:cNvGrpSpPr/>
          <p:nvPr/>
        </p:nvGrpSpPr>
        <p:grpSpPr>
          <a:xfrm>
            <a:off x="8967576" y="4437217"/>
            <a:ext cx="889089" cy="466491"/>
            <a:chOff x="7493876" y="2774731"/>
            <a:chExt cx="1481958" cy="894622"/>
          </a:xfrm>
        </p:grpSpPr>
        <p:sp>
          <p:nvSpPr>
            <p:cNvPr id="511" name="Freeform 510">
              <a:extLst>
                <a:ext uri="{FF2B5EF4-FFF2-40B4-BE49-F238E27FC236}">
                  <a16:creationId xmlns:a16="http://schemas.microsoft.com/office/drawing/2014/main" id="{C2991A41-3005-6140-8488-3B5A28439BEC}"/>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                   </a:t>
              </a:r>
            </a:p>
          </p:txBody>
        </p:sp>
        <p:sp>
          <p:nvSpPr>
            <p:cNvPr id="512" name="Oval 511">
              <a:extLst>
                <a:ext uri="{FF2B5EF4-FFF2-40B4-BE49-F238E27FC236}">
                  <a16:creationId xmlns:a16="http://schemas.microsoft.com/office/drawing/2014/main" id="{49B8AB88-8810-704D-9300-A83DE18C86C6}"/>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              </a:t>
              </a:r>
            </a:p>
          </p:txBody>
        </p:sp>
        <p:grpSp>
          <p:nvGrpSpPr>
            <p:cNvPr id="513" name="Group 512">
              <a:extLst>
                <a:ext uri="{FF2B5EF4-FFF2-40B4-BE49-F238E27FC236}">
                  <a16:creationId xmlns:a16="http://schemas.microsoft.com/office/drawing/2014/main" id="{9DCFAF85-9D5F-BD4E-92DB-E7931A4466B4}"/>
                </a:ext>
              </a:extLst>
            </p:cNvPr>
            <p:cNvGrpSpPr/>
            <p:nvPr/>
          </p:nvGrpSpPr>
          <p:grpSpPr>
            <a:xfrm>
              <a:off x="7713663" y="2848339"/>
              <a:ext cx="1042107" cy="425543"/>
              <a:chOff x="7786941" y="2884917"/>
              <a:chExt cx="897649" cy="353919"/>
            </a:xfrm>
          </p:grpSpPr>
          <p:sp>
            <p:nvSpPr>
              <p:cNvPr id="514" name="Freeform 513">
                <a:extLst>
                  <a:ext uri="{FF2B5EF4-FFF2-40B4-BE49-F238E27FC236}">
                    <a16:creationId xmlns:a16="http://schemas.microsoft.com/office/drawing/2014/main" id="{EB001B67-F654-CF4C-934D-354F339EBA63}"/>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515" name="Freeform 514">
                <a:extLst>
                  <a:ext uri="{FF2B5EF4-FFF2-40B4-BE49-F238E27FC236}">
                    <a16:creationId xmlns:a16="http://schemas.microsoft.com/office/drawing/2014/main" id="{C0D4D273-34F9-9640-8CF6-6EF497AEF3E5}"/>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516" name="Freeform 515">
                <a:extLst>
                  <a:ext uri="{FF2B5EF4-FFF2-40B4-BE49-F238E27FC236}">
                    <a16:creationId xmlns:a16="http://schemas.microsoft.com/office/drawing/2014/main" id="{14D9297A-8D94-304C-9142-46F6B69902F7}"/>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517" name="Freeform 516">
                <a:extLst>
                  <a:ext uri="{FF2B5EF4-FFF2-40B4-BE49-F238E27FC236}">
                    <a16:creationId xmlns:a16="http://schemas.microsoft.com/office/drawing/2014/main" id="{18D26BD9-84B6-C74F-8936-105C5777BBC0}"/>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grpSp>
      </p:grpSp>
      <p:grpSp>
        <p:nvGrpSpPr>
          <p:cNvPr id="8" name="Group 7">
            <a:extLst>
              <a:ext uri="{FF2B5EF4-FFF2-40B4-BE49-F238E27FC236}">
                <a16:creationId xmlns:a16="http://schemas.microsoft.com/office/drawing/2014/main" id="{C1B9D561-2CE1-E94C-A5B6-6D386991296C}"/>
              </a:ext>
            </a:extLst>
          </p:cNvPr>
          <p:cNvGrpSpPr/>
          <p:nvPr/>
        </p:nvGrpSpPr>
        <p:grpSpPr>
          <a:xfrm>
            <a:off x="9339961" y="4807753"/>
            <a:ext cx="811212" cy="1033463"/>
            <a:chOff x="9001301" y="5550914"/>
            <a:chExt cx="811212" cy="1033463"/>
          </a:xfrm>
        </p:grpSpPr>
        <p:sp>
          <p:nvSpPr>
            <p:cNvPr id="5" name="Oval 4">
              <a:extLst>
                <a:ext uri="{FF2B5EF4-FFF2-40B4-BE49-F238E27FC236}">
                  <a16:creationId xmlns:a16="http://schemas.microsoft.com/office/drawing/2014/main" id="{A298426B-04DE-A940-931E-BDC464270408}"/>
                </a:ext>
              </a:extLst>
            </p:cNvPr>
            <p:cNvSpPr/>
            <p:nvPr/>
          </p:nvSpPr>
          <p:spPr>
            <a:xfrm>
              <a:off x="9001301" y="5550914"/>
              <a:ext cx="811212" cy="1033463"/>
            </a:xfrm>
            <a:prstGeom prst="ellipse">
              <a:avLst/>
            </a:prstGeom>
            <a:solidFill>
              <a:srgbClr val="C00000">
                <a:alpha val="4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grpSp>
          <p:nvGrpSpPr>
            <p:cNvPr id="7" name="Group 6">
              <a:extLst>
                <a:ext uri="{FF2B5EF4-FFF2-40B4-BE49-F238E27FC236}">
                  <a16:creationId xmlns:a16="http://schemas.microsoft.com/office/drawing/2014/main" id="{738995C0-BBC9-804D-85E8-324290F772D6}"/>
                </a:ext>
              </a:extLst>
            </p:cNvPr>
            <p:cNvGrpSpPr/>
            <p:nvPr/>
          </p:nvGrpSpPr>
          <p:grpSpPr>
            <a:xfrm>
              <a:off x="9256094" y="5631762"/>
              <a:ext cx="377825" cy="800176"/>
              <a:chOff x="10907888" y="5189290"/>
              <a:chExt cx="377825" cy="800176"/>
            </a:xfrm>
          </p:grpSpPr>
          <p:sp>
            <p:nvSpPr>
              <p:cNvPr id="266" name="Line 80">
                <a:extLst>
                  <a:ext uri="{FF2B5EF4-FFF2-40B4-BE49-F238E27FC236}">
                    <a16:creationId xmlns:a16="http://schemas.microsoft.com/office/drawing/2014/main" id="{DC2C9F57-B9EB-1941-A689-B13B8950BD5E}"/>
                  </a:ext>
                </a:extLst>
              </p:cNvPr>
              <p:cNvSpPr>
                <a:spLocks noChangeShapeType="1"/>
              </p:cNvSpPr>
              <p:nvPr/>
            </p:nvSpPr>
            <p:spPr bwMode="auto">
              <a:xfrm>
                <a:off x="10966625" y="5189290"/>
                <a:ext cx="76200" cy="322262"/>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460" name="Group 307">
                <a:extLst>
                  <a:ext uri="{FF2B5EF4-FFF2-40B4-BE49-F238E27FC236}">
                    <a16:creationId xmlns:a16="http://schemas.microsoft.com/office/drawing/2014/main" id="{EBBCE30B-4C00-0843-BA56-FF3F98DF9C83}"/>
                  </a:ext>
                </a:extLst>
              </p:cNvPr>
              <p:cNvGrpSpPr>
                <a:grpSpLocks/>
              </p:cNvGrpSpPr>
              <p:nvPr/>
            </p:nvGrpSpPr>
            <p:grpSpPr bwMode="auto">
              <a:xfrm>
                <a:off x="10907888" y="5413204"/>
                <a:ext cx="377825" cy="576262"/>
                <a:chOff x="4140" y="429"/>
                <a:chExt cx="1425" cy="2396"/>
              </a:xfrm>
            </p:grpSpPr>
            <p:sp>
              <p:nvSpPr>
                <p:cNvPr id="461" name="Freeform 308">
                  <a:extLst>
                    <a:ext uri="{FF2B5EF4-FFF2-40B4-BE49-F238E27FC236}">
                      <a16:creationId xmlns:a16="http://schemas.microsoft.com/office/drawing/2014/main" id="{83748550-5535-714B-A011-5732D5AB9F86}"/>
                    </a:ext>
                  </a:extLst>
                </p:cNvPr>
                <p:cNvSpPr>
                  <a:spLocks/>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62" name="Rectangle 309">
                  <a:extLst>
                    <a:ext uri="{FF2B5EF4-FFF2-40B4-BE49-F238E27FC236}">
                      <a16:creationId xmlns:a16="http://schemas.microsoft.com/office/drawing/2014/main" id="{9EDD97E5-06A3-F844-AC12-86FF0C988996}"/>
                    </a:ext>
                  </a:extLst>
                </p:cNvPr>
                <p:cNvSpPr>
                  <a:spLocks noChangeArrowheads="1"/>
                </p:cNvSpPr>
                <p:nvPr/>
              </p:nvSpPr>
              <p:spPr bwMode="auto">
                <a:xfrm>
                  <a:off x="4206" y="429"/>
                  <a:ext cx="1048"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63" name="Freeform 310">
                  <a:extLst>
                    <a:ext uri="{FF2B5EF4-FFF2-40B4-BE49-F238E27FC236}">
                      <a16:creationId xmlns:a16="http://schemas.microsoft.com/office/drawing/2014/main" id="{70945480-4E5A-4D4D-9CB5-2EE3B8B723DB}"/>
                    </a:ext>
                  </a:extLst>
                </p:cNvPr>
                <p:cNvSpPr>
                  <a:spLocks/>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64" name="Freeform 311">
                  <a:extLst>
                    <a:ext uri="{FF2B5EF4-FFF2-40B4-BE49-F238E27FC236}">
                      <a16:creationId xmlns:a16="http://schemas.microsoft.com/office/drawing/2014/main" id="{2D50B6AC-633A-E648-9313-0B33331842D6}"/>
                    </a:ext>
                  </a:extLst>
                </p:cNvPr>
                <p:cNvSpPr>
                  <a:spLocks/>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65" name="Rectangle 312">
                  <a:extLst>
                    <a:ext uri="{FF2B5EF4-FFF2-40B4-BE49-F238E27FC236}">
                      <a16:creationId xmlns:a16="http://schemas.microsoft.com/office/drawing/2014/main" id="{47F72229-4C07-FF49-B907-A9D7C0379756}"/>
                    </a:ext>
                  </a:extLst>
                </p:cNvPr>
                <p:cNvSpPr>
                  <a:spLocks noChangeArrowheads="1"/>
                </p:cNvSpPr>
                <p:nvPr/>
              </p:nvSpPr>
              <p:spPr bwMode="auto">
                <a:xfrm>
                  <a:off x="4212" y="693"/>
                  <a:ext cx="599"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466" name="Group 313">
                  <a:extLst>
                    <a:ext uri="{FF2B5EF4-FFF2-40B4-BE49-F238E27FC236}">
                      <a16:creationId xmlns:a16="http://schemas.microsoft.com/office/drawing/2014/main" id="{A42FF10A-615B-304D-8C35-154C0E4C5787}"/>
                    </a:ext>
                  </a:extLst>
                </p:cNvPr>
                <p:cNvGrpSpPr>
                  <a:grpSpLocks/>
                </p:cNvGrpSpPr>
                <p:nvPr/>
              </p:nvGrpSpPr>
              <p:grpSpPr bwMode="auto">
                <a:xfrm>
                  <a:off x="4749" y="668"/>
                  <a:ext cx="581" cy="145"/>
                  <a:chOff x="614" y="2568"/>
                  <a:chExt cx="725" cy="139"/>
                </a:xfrm>
              </p:grpSpPr>
              <p:sp>
                <p:nvSpPr>
                  <p:cNvPr id="491" name="AutoShape 314">
                    <a:extLst>
                      <a:ext uri="{FF2B5EF4-FFF2-40B4-BE49-F238E27FC236}">
                        <a16:creationId xmlns:a16="http://schemas.microsoft.com/office/drawing/2014/main" id="{34A57301-3C4F-8449-804B-13CE58B4846F}"/>
                      </a:ext>
                    </a:extLst>
                  </p:cNvPr>
                  <p:cNvSpPr>
                    <a:spLocks noChangeArrowheads="1"/>
                  </p:cNvSpPr>
                  <p:nvPr/>
                </p:nvSpPr>
                <p:spPr bwMode="auto">
                  <a:xfrm>
                    <a:off x="616" y="2567"/>
                    <a:ext cx="725"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92" name="AutoShape 315">
                    <a:extLst>
                      <a:ext uri="{FF2B5EF4-FFF2-40B4-BE49-F238E27FC236}">
                        <a16:creationId xmlns:a16="http://schemas.microsoft.com/office/drawing/2014/main" id="{9A1FA8F9-C3C6-0F4F-92B5-0F88F3CADE81}"/>
                      </a:ext>
                    </a:extLst>
                  </p:cNvPr>
                  <p:cNvSpPr>
                    <a:spLocks noChangeArrowheads="1"/>
                  </p:cNvSpPr>
                  <p:nvPr/>
                </p:nvSpPr>
                <p:spPr bwMode="auto">
                  <a:xfrm>
                    <a:off x="631" y="2586"/>
                    <a:ext cx="695" cy="101"/>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467" name="Rectangle 316">
                  <a:extLst>
                    <a:ext uri="{FF2B5EF4-FFF2-40B4-BE49-F238E27FC236}">
                      <a16:creationId xmlns:a16="http://schemas.microsoft.com/office/drawing/2014/main" id="{9C19D553-23E1-C642-BE27-380720AFE330}"/>
                    </a:ext>
                  </a:extLst>
                </p:cNvPr>
                <p:cNvSpPr>
                  <a:spLocks noChangeArrowheads="1"/>
                </p:cNvSpPr>
                <p:nvPr/>
              </p:nvSpPr>
              <p:spPr bwMode="auto">
                <a:xfrm>
                  <a:off x="4224" y="1016"/>
                  <a:ext cx="599" cy="53"/>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468" name="Group 317">
                  <a:extLst>
                    <a:ext uri="{FF2B5EF4-FFF2-40B4-BE49-F238E27FC236}">
                      <a16:creationId xmlns:a16="http://schemas.microsoft.com/office/drawing/2014/main" id="{BA84A45F-1D87-2D4A-ADC6-FBD0F07175D1}"/>
                    </a:ext>
                  </a:extLst>
                </p:cNvPr>
                <p:cNvGrpSpPr>
                  <a:grpSpLocks/>
                </p:cNvGrpSpPr>
                <p:nvPr/>
              </p:nvGrpSpPr>
              <p:grpSpPr bwMode="auto">
                <a:xfrm>
                  <a:off x="4747" y="994"/>
                  <a:ext cx="581" cy="134"/>
                  <a:chOff x="614" y="2568"/>
                  <a:chExt cx="725" cy="139"/>
                </a:xfrm>
              </p:grpSpPr>
              <p:sp>
                <p:nvSpPr>
                  <p:cNvPr id="489" name="AutoShape 318">
                    <a:extLst>
                      <a:ext uri="{FF2B5EF4-FFF2-40B4-BE49-F238E27FC236}">
                        <a16:creationId xmlns:a16="http://schemas.microsoft.com/office/drawing/2014/main" id="{9967BFD2-AF98-6C48-9664-709DAD7F645D}"/>
                      </a:ext>
                    </a:extLst>
                  </p:cNvPr>
                  <p:cNvSpPr>
                    <a:spLocks noChangeArrowheads="1"/>
                  </p:cNvSpPr>
                  <p:nvPr/>
                </p:nvSpPr>
                <p:spPr bwMode="auto">
                  <a:xfrm>
                    <a:off x="611" y="2571"/>
                    <a:ext cx="725" cy="137"/>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90" name="AutoShape 319">
                    <a:extLst>
                      <a:ext uri="{FF2B5EF4-FFF2-40B4-BE49-F238E27FC236}">
                        <a16:creationId xmlns:a16="http://schemas.microsoft.com/office/drawing/2014/main" id="{98F66D34-8A75-524A-85C0-CD7FBB230949}"/>
                      </a:ext>
                    </a:extLst>
                  </p:cNvPr>
                  <p:cNvSpPr>
                    <a:spLocks noChangeArrowheads="1"/>
                  </p:cNvSpPr>
                  <p:nvPr/>
                </p:nvSpPr>
                <p:spPr bwMode="auto">
                  <a:xfrm>
                    <a:off x="626" y="2584"/>
                    <a:ext cx="695"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469" name="Rectangle 320">
                  <a:extLst>
                    <a:ext uri="{FF2B5EF4-FFF2-40B4-BE49-F238E27FC236}">
                      <a16:creationId xmlns:a16="http://schemas.microsoft.com/office/drawing/2014/main" id="{C6107AE3-3C09-A34C-964D-28157ABBDF99}"/>
                    </a:ext>
                  </a:extLst>
                </p:cNvPr>
                <p:cNvSpPr>
                  <a:spLocks noChangeArrowheads="1"/>
                </p:cNvSpPr>
                <p:nvPr/>
              </p:nvSpPr>
              <p:spPr bwMode="auto">
                <a:xfrm>
                  <a:off x="4218" y="1360"/>
                  <a:ext cx="593"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70" name="Rectangle 321">
                  <a:extLst>
                    <a:ext uri="{FF2B5EF4-FFF2-40B4-BE49-F238E27FC236}">
                      <a16:creationId xmlns:a16="http://schemas.microsoft.com/office/drawing/2014/main" id="{737FBD85-26B2-914A-8B0D-606EB3EDB4CA}"/>
                    </a:ext>
                  </a:extLst>
                </p:cNvPr>
                <p:cNvSpPr>
                  <a:spLocks noChangeArrowheads="1"/>
                </p:cNvSpPr>
                <p:nvPr/>
              </p:nvSpPr>
              <p:spPr bwMode="auto">
                <a:xfrm>
                  <a:off x="4230" y="1657"/>
                  <a:ext cx="593"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471" name="Group 322">
                  <a:extLst>
                    <a:ext uri="{FF2B5EF4-FFF2-40B4-BE49-F238E27FC236}">
                      <a16:creationId xmlns:a16="http://schemas.microsoft.com/office/drawing/2014/main" id="{E5A59E91-C5CD-894D-8213-3909A8CC3A4A}"/>
                    </a:ext>
                  </a:extLst>
                </p:cNvPr>
                <p:cNvGrpSpPr>
                  <a:grpSpLocks/>
                </p:cNvGrpSpPr>
                <p:nvPr/>
              </p:nvGrpSpPr>
              <p:grpSpPr bwMode="auto">
                <a:xfrm>
                  <a:off x="4735" y="1627"/>
                  <a:ext cx="582" cy="151"/>
                  <a:chOff x="614" y="2568"/>
                  <a:chExt cx="725" cy="139"/>
                </a:xfrm>
              </p:grpSpPr>
              <p:sp>
                <p:nvSpPr>
                  <p:cNvPr id="487" name="AutoShape 323">
                    <a:extLst>
                      <a:ext uri="{FF2B5EF4-FFF2-40B4-BE49-F238E27FC236}">
                        <a16:creationId xmlns:a16="http://schemas.microsoft.com/office/drawing/2014/main" id="{8962A917-2AE1-7242-B9FB-8E9263A51063}"/>
                      </a:ext>
                    </a:extLst>
                  </p:cNvPr>
                  <p:cNvSpPr>
                    <a:spLocks noChangeArrowheads="1"/>
                  </p:cNvSpPr>
                  <p:nvPr/>
                </p:nvSpPr>
                <p:spPr bwMode="auto">
                  <a:xfrm>
                    <a:off x="611" y="2571"/>
                    <a:ext cx="731" cy="134"/>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88" name="AutoShape 324">
                    <a:extLst>
                      <a:ext uri="{FF2B5EF4-FFF2-40B4-BE49-F238E27FC236}">
                        <a16:creationId xmlns:a16="http://schemas.microsoft.com/office/drawing/2014/main" id="{97C18552-37AD-CE49-8BBD-05E8608B6160}"/>
                      </a:ext>
                    </a:extLst>
                  </p:cNvPr>
                  <p:cNvSpPr>
                    <a:spLocks noChangeArrowheads="1"/>
                  </p:cNvSpPr>
                  <p:nvPr/>
                </p:nvSpPr>
                <p:spPr bwMode="auto">
                  <a:xfrm>
                    <a:off x="626" y="2589"/>
                    <a:ext cx="701" cy="9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472" name="Freeform 325">
                  <a:extLst>
                    <a:ext uri="{FF2B5EF4-FFF2-40B4-BE49-F238E27FC236}">
                      <a16:creationId xmlns:a16="http://schemas.microsoft.com/office/drawing/2014/main" id="{426DAACD-E1F3-7E44-9DC7-B1A44414FA45}"/>
                    </a:ext>
                  </a:extLst>
                </p:cNvPr>
                <p:cNvSpPr>
                  <a:spLocks/>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473" name="Group 326">
                  <a:extLst>
                    <a:ext uri="{FF2B5EF4-FFF2-40B4-BE49-F238E27FC236}">
                      <a16:creationId xmlns:a16="http://schemas.microsoft.com/office/drawing/2014/main" id="{73D89D04-968E-6442-873B-B8D1778FD278}"/>
                    </a:ext>
                  </a:extLst>
                </p:cNvPr>
                <p:cNvGrpSpPr>
                  <a:grpSpLocks/>
                </p:cNvGrpSpPr>
                <p:nvPr/>
              </p:nvGrpSpPr>
              <p:grpSpPr bwMode="auto">
                <a:xfrm>
                  <a:off x="4739" y="1327"/>
                  <a:ext cx="582" cy="139"/>
                  <a:chOff x="614" y="2568"/>
                  <a:chExt cx="725" cy="139"/>
                </a:xfrm>
              </p:grpSpPr>
              <p:sp>
                <p:nvSpPr>
                  <p:cNvPr id="485" name="AutoShape 327">
                    <a:extLst>
                      <a:ext uri="{FF2B5EF4-FFF2-40B4-BE49-F238E27FC236}">
                        <a16:creationId xmlns:a16="http://schemas.microsoft.com/office/drawing/2014/main" id="{6065DB5E-95E8-8643-B0FE-6CB09E8FDB4A}"/>
                      </a:ext>
                    </a:extLst>
                  </p:cNvPr>
                  <p:cNvSpPr>
                    <a:spLocks noChangeArrowheads="1"/>
                  </p:cNvSpPr>
                  <p:nvPr/>
                </p:nvSpPr>
                <p:spPr bwMode="auto">
                  <a:xfrm>
                    <a:off x="614" y="2568"/>
                    <a:ext cx="723"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86" name="AutoShape 328">
                    <a:extLst>
                      <a:ext uri="{FF2B5EF4-FFF2-40B4-BE49-F238E27FC236}">
                        <a16:creationId xmlns:a16="http://schemas.microsoft.com/office/drawing/2014/main" id="{F973A90F-0F3C-F744-97ED-8AAC23F79D91}"/>
                      </a:ext>
                    </a:extLst>
                  </p:cNvPr>
                  <p:cNvSpPr>
                    <a:spLocks noChangeArrowheads="1"/>
                  </p:cNvSpPr>
                  <p:nvPr/>
                </p:nvSpPr>
                <p:spPr bwMode="auto">
                  <a:xfrm>
                    <a:off x="629" y="2581"/>
                    <a:ext cx="694"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474" name="Rectangle 329">
                  <a:extLst>
                    <a:ext uri="{FF2B5EF4-FFF2-40B4-BE49-F238E27FC236}">
                      <a16:creationId xmlns:a16="http://schemas.microsoft.com/office/drawing/2014/main" id="{F4ADD3E7-CF4E-ED4B-B276-1E6A7B9D4116}"/>
                    </a:ext>
                  </a:extLst>
                </p:cNvPr>
                <p:cNvSpPr>
                  <a:spLocks noChangeArrowheads="1"/>
                </p:cNvSpPr>
                <p:nvPr/>
              </p:nvSpPr>
              <p:spPr bwMode="auto">
                <a:xfrm>
                  <a:off x="5248" y="429"/>
                  <a:ext cx="72" cy="2290"/>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75" name="Freeform 330">
                  <a:extLst>
                    <a:ext uri="{FF2B5EF4-FFF2-40B4-BE49-F238E27FC236}">
                      <a16:creationId xmlns:a16="http://schemas.microsoft.com/office/drawing/2014/main" id="{1CEE161A-40E6-604E-B7AD-3830C72F6660}"/>
                    </a:ext>
                  </a:extLst>
                </p:cNvPr>
                <p:cNvSpPr>
                  <a:spLocks/>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76" name="Freeform 331">
                  <a:extLst>
                    <a:ext uri="{FF2B5EF4-FFF2-40B4-BE49-F238E27FC236}">
                      <a16:creationId xmlns:a16="http://schemas.microsoft.com/office/drawing/2014/main" id="{40DF445E-B42A-CF43-806C-B86CD001760A}"/>
                    </a:ext>
                  </a:extLst>
                </p:cNvPr>
                <p:cNvSpPr>
                  <a:spLocks/>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77" name="Oval 332">
                  <a:extLst>
                    <a:ext uri="{FF2B5EF4-FFF2-40B4-BE49-F238E27FC236}">
                      <a16:creationId xmlns:a16="http://schemas.microsoft.com/office/drawing/2014/main" id="{4AA850BD-AD7E-884D-BB50-C36880F437D7}"/>
                    </a:ext>
                  </a:extLst>
                </p:cNvPr>
                <p:cNvSpPr>
                  <a:spLocks noChangeArrowheads="1"/>
                </p:cNvSpPr>
                <p:nvPr/>
              </p:nvSpPr>
              <p:spPr bwMode="auto">
                <a:xfrm>
                  <a:off x="5517" y="2614"/>
                  <a:ext cx="48" cy="92"/>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78" name="Freeform 333">
                  <a:extLst>
                    <a:ext uri="{FF2B5EF4-FFF2-40B4-BE49-F238E27FC236}">
                      <a16:creationId xmlns:a16="http://schemas.microsoft.com/office/drawing/2014/main" id="{04990E0C-FF14-0448-9208-F0CB93DA52DE}"/>
                    </a:ext>
                  </a:extLst>
                </p:cNvPr>
                <p:cNvSpPr>
                  <a:spLocks/>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79" name="AutoShape 334">
                  <a:extLst>
                    <a:ext uri="{FF2B5EF4-FFF2-40B4-BE49-F238E27FC236}">
                      <a16:creationId xmlns:a16="http://schemas.microsoft.com/office/drawing/2014/main" id="{29F22CD1-333F-2444-8E27-DB06458666AB}"/>
                    </a:ext>
                  </a:extLst>
                </p:cNvPr>
                <p:cNvSpPr>
                  <a:spLocks noChangeArrowheads="1"/>
                </p:cNvSpPr>
                <p:nvPr/>
              </p:nvSpPr>
              <p:spPr bwMode="auto">
                <a:xfrm>
                  <a:off x="4140" y="2680"/>
                  <a:ext cx="1197" cy="145"/>
                </a:xfrm>
                <a:prstGeom prst="roundRect">
                  <a:avLst>
                    <a:gd name="adj" fmla="val 50000"/>
                  </a:avLst>
                </a:prstGeom>
                <a:solidFill>
                  <a:srgbClr val="DDDDDD"/>
                </a:soli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80" name="AutoShape 335">
                  <a:extLst>
                    <a:ext uri="{FF2B5EF4-FFF2-40B4-BE49-F238E27FC236}">
                      <a16:creationId xmlns:a16="http://schemas.microsoft.com/office/drawing/2014/main" id="{9522690A-CB4D-3F4F-855E-313DECF4F185}"/>
                    </a:ext>
                  </a:extLst>
                </p:cNvPr>
                <p:cNvSpPr>
                  <a:spLocks noChangeArrowheads="1"/>
                </p:cNvSpPr>
                <p:nvPr/>
              </p:nvSpPr>
              <p:spPr bwMode="auto">
                <a:xfrm>
                  <a:off x="4206" y="2713"/>
                  <a:ext cx="1072" cy="79"/>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81" name="Oval 336">
                  <a:extLst>
                    <a:ext uri="{FF2B5EF4-FFF2-40B4-BE49-F238E27FC236}">
                      <a16:creationId xmlns:a16="http://schemas.microsoft.com/office/drawing/2014/main" id="{749723D7-4892-4246-90CC-F3A241CAD008}"/>
                    </a:ext>
                  </a:extLst>
                </p:cNvPr>
                <p:cNvSpPr>
                  <a:spLocks noChangeArrowheads="1"/>
                </p:cNvSpPr>
                <p:nvPr/>
              </p:nvSpPr>
              <p:spPr bwMode="auto">
                <a:xfrm>
                  <a:off x="4308" y="2383"/>
                  <a:ext cx="156" cy="145"/>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82" name="Oval 337">
                  <a:extLst>
                    <a:ext uri="{FF2B5EF4-FFF2-40B4-BE49-F238E27FC236}">
                      <a16:creationId xmlns:a16="http://schemas.microsoft.com/office/drawing/2014/main" id="{B774EC24-F0E4-0846-B90E-1164E9332432}"/>
                    </a:ext>
                  </a:extLst>
                </p:cNvPr>
                <p:cNvSpPr>
                  <a:spLocks noChangeArrowheads="1"/>
                </p:cNvSpPr>
                <p:nvPr/>
              </p:nvSpPr>
              <p:spPr bwMode="auto">
                <a:xfrm>
                  <a:off x="4487" y="2383"/>
                  <a:ext cx="162" cy="145"/>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0" cap="none" spc="0" normalizeH="0" baseline="0" noProof="0" dirty="0">
                    <a:ln>
                      <a:noFill/>
                    </a:ln>
                    <a:solidFill>
                      <a:srgbClr val="FF000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sp>
              <p:nvSpPr>
                <p:cNvPr id="483" name="Oval 338">
                  <a:extLst>
                    <a:ext uri="{FF2B5EF4-FFF2-40B4-BE49-F238E27FC236}">
                      <a16:creationId xmlns:a16="http://schemas.microsoft.com/office/drawing/2014/main" id="{2751493B-E933-8A4F-BE77-A10013F6A478}"/>
                    </a:ext>
                  </a:extLst>
                </p:cNvPr>
                <p:cNvSpPr>
                  <a:spLocks noChangeArrowheads="1"/>
                </p:cNvSpPr>
                <p:nvPr/>
              </p:nvSpPr>
              <p:spPr bwMode="auto">
                <a:xfrm>
                  <a:off x="4661" y="2383"/>
                  <a:ext cx="162" cy="139"/>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84" name="Rectangle 339">
                  <a:extLst>
                    <a:ext uri="{FF2B5EF4-FFF2-40B4-BE49-F238E27FC236}">
                      <a16:creationId xmlns:a16="http://schemas.microsoft.com/office/drawing/2014/main" id="{635CA67E-C290-3742-9D2C-39D9B69DB583}"/>
                    </a:ext>
                  </a:extLst>
                </p:cNvPr>
                <p:cNvSpPr>
                  <a:spLocks noChangeArrowheads="1"/>
                </p:cNvSpPr>
                <p:nvPr/>
              </p:nvSpPr>
              <p:spPr bwMode="auto">
                <a:xfrm>
                  <a:off x="5062" y="1835"/>
                  <a:ext cx="84" cy="759"/>
                </a:xfrm>
                <a:prstGeom prst="rect">
                  <a:avLst/>
                </a:prstGeom>
                <a:solidFill>
                  <a:srgbClr val="292929"/>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grpSp>
      <p:sp>
        <p:nvSpPr>
          <p:cNvPr id="282" name="Text Box 83">
            <a:extLst>
              <a:ext uri="{FF2B5EF4-FFF2-40B4-BE49-F238E27FC236}">
                <a16:creationId xmlns:a16="http://schemas.microsoft.com/office/drawing/2014/main" id="{445BA7C8-9DBB-B245-98C3-EA83E67E03F3}"/>
              </a:ext>
            </a:extLst>
          </p:cNvPr>
          <p:cNvSpPr txBox="1">
            <a:spLocks noChangeArrowheads="1"/>
          </p:cNvSpPr>
          <p:nvPr/>
        </p:nvSpPr>
        <p:spPr bwMode="auto">
          <a:xfrm>
            <a:off x="853791" y="4053039"/>
            <a:ext cx="330661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342900" marR="0" lvl="0" indent="-342900" algn="l" defTabSz="914400" rtl="0" eaLnBrk="1" fontAlgn="auto" latinLnBrk="0" hangingPunct="1">
              <a:lnSpc>
                <a:spcPct val="100000"/>
              </a:lnSpc>
              <a:spcBef>
                <a:spcPts val="0"/>
              </a:spcBef>
              <a:spcAft>
                <a:spcPts val="0"/>
              </a:spcAft>
              <a:buClrTx/>
              <a:buSzTx/>
              <a:buFontTx/>
              <a:buNone/>
              <a:tabLst/>
              <a:defRPr/>
            </a:pPr>
            <a:r>
              <a:rPr kumimoji="0" lang="en-US" altLang="en-US" sz="2400" b="0" i="1" u="none" strike="noStrike" kern="1200" cap="none" spc="0" normalizeH="0" baseline="0" noProof="0" dirty="0">
                <a:ln>
                  <a:noFill/>
                </a:ln>
                <a:solidFill>
                  <a:srgbClr val="CC0000"/>
                </a:solidFill>
                <a:effectLst/>
                <a:uLnTx/>
                <a:uFillTx/>
                <a:latin typeface="Calibri"/>
                <a:ea typeface="ＭＳ Ｐゴシック" panose="020B0600070205080204" pitchFamily="34" charset="-128"/>
                <a:cs typeface="+mn-cs"/>
              </a:rPr>
              <a:t>Cost:</a:t>
            </a:r>
            <a:r>
              <a:rPr kumimoji="0" lang="en-US" altLang="en-US" sz="24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 web cache (cheap!)</a:t>
            </a:r>
          </a:p>
        </p:txBody>
      </p:sp>
      <p:sp>
        <p:nvSpPr>
          <p:cNvPr id="251" name="Text Box 98">
            <a:extLst>
              <a:ext uri="{FF2B5EF4-FFF2-40B4-BE49-F238E27FC236}">
                <a16:creationId xmlns:a16="http://schemas.microsoft.com/office/drawing/2014/main" id="{40BB819D-0723-5748-B260-0AF0BBAC27EB}"/>
              </a:ext>
            </a:extLst>
          </p:cNvPr>
          <p:cNvSpPr txBox="1">
            <a:spLocks noChangeArrowheads="1"/>
          </p:cNvSpPr>
          <p:nvPr/>
        </p:nvSpPr>
        <p:spPr bwMode="auto">
          <a:xfrm>
            <a:off x="9443782" y="5793184"/>
            <a:ext cx="164179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dirty="0">
                <a:ln>
                  <a:noFill/>
                </a:ln>
                <a:solidFill>
                  <a:srgbClr val="C00000"/>
                </a:solidFill>
                <a:effectLst/>
                <a:uLnTx/>
                <a:uFillTx/>
                <a:latin typeface="Arial" panose="020B0604020202020204" pitchFamily="34" charset="0"/>
                <a:ea typeface="ＭＳ Ｐゴシック" panose="020B0600070205080204" pitchFamily="34" charset="-128"/>
                <a:cs typeface="+mn-cs"/>
              </a:rPr>
              <a:t>local web cache</a:t>
            </a:r>
            <a:endParaRPr kumimoji="0" lang="en-US" altLang="en-US" sz="2400" b="0" i="0" u="none" strike="noStrike" kern="0" cap="none" spc="0" normalizeH="0" baseline="0" noProof="0" dirty="0">
              <a:ln>
                <a:noFill/>
              </a:ln>
              <a:solidFill>
                <a:srgbClr val="C00000"/>
              </a:solidFill>
              <a:effectLst/>
              <a:uLnTx/>
              <a:uFillTx/>
              <a:latin typeface="Arial" panose="020B0604020202020204" pitchFamily="34" charset="0"/>
              <a:ea typeface="ＭＳ Ｐゴシック" panose="020B0600070205080204" pitchFamily="34" charset="-128"/>
              <a:cs typeface="+mn-cs"/>
            </a:endParaRPr>
          </a:p>
        </p:txBody>
      </p:sp>
      <p:sp>
        <p:nvSpPr>
          <p:cNvPr id="253" name="Text Box 83">
            <a:extLst>
              <a:ext uri="{FF2B5EF4-FFF2-40B4-BE49-F238E27FC236}">
                <a16:creationId xmlns:a16="http://schemas.microsoft.com/office/drawing/2014/main" id="{1B3E2345-8644-9A4C-B8C5-E8B013F8580A}"/>
              </a:ext>
            </a:extLst>
          </p:cNvPr>
          <p:cNvSpPr txBox="1">
            <a:spLocks noChangeArrowheads="1"/>
          </p:cNvSpPr>
          <p:nvPr/>
        </p:nvSpPr>
        <p:spPr bwMode="auto">
          <a:xfrm>
            <a:off x="853791" y="4938983"/>
            <a:ext cx="285834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342900" marR="0" lvl="0" indent="-342900" algn="l" defTabSz="914400" rtl="0" eaLnBrk="1" fontAlgn="auto" latinLnBrk="0" hangingPunct="1">
              <a:lnSpc>
                <a:spcPct val="100000"/>
              </a:lnSpc>
              <a:spcBef>
                <a:spcPts val="0"/>
              </a:spcBef>
              <a:spcAft>
                <a:spcPts val="0"/>
              </a:spcAft>
              <a:buClrTx/>
              <a:buSzTx/>
              <a:buFontTx/>
              <a:buNone/>
              <a:tabLst/>
              <a:defRPr/>
            </a:pPr>
            <a:r>
              <a:rPr kumimoji="0" lang="en-US" altLang="en-US" sz="2400" b="0" i="1" u="none" strike="noStrike" kern="1200" cap="none" spc="0" normalizeH="0" baseline="0" noProof="0" dirty="0">
                <a:ln>
                  <a:noFill/>
                </a:ln>
                <a:solidFill>
                  <a:srgbClr val="CC0000"/>
                </a:solidFill>
                <a:effectLst/>
                <a:uLnTx/>
                <a:uFillTx/>
                <a:latin typeface="Calibri"/>
                <a:ea typeface="ＭＳ Ｐゴシック" panose="020B0600070205080204" pitchFamily="34" charset="-128"/>
                <a:cs typeface="+mn-cs"/>
              </a:rPr>
              <a:t>Cache hit rate 0.2-0.7</a:t>
            </a:r>
            <a:endParaRPr kumimoji="0" lang="en-US" altLang="en-US" sz="24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spTree>
    <p:extLst>
      <p:ext uri="{BB962C8B-B14F-4D97-AF65-F5344CB8AC3E}">
        <p14:creationId xmlns:p14="http://schemas.microsoft.com/office/powerpoint/2010/main" val="3346266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par>
                                <p:cTn id="8" presetID="9" presetClass="entr" presetSubtype="0" fill="hold" grpId="0" nodeType="withEffect">
                                  <p:stCondLst>
                                    <p:cond delay="0"/>
                                  </p:stCondLst>
                                  <p:childTnLst>
                                    <p:set>
                                      <p:cBhvr>
                                        <p:cTn id="9" dur="1" fill="hold">
                                          <p:stCondLst>
                                            <p:cond delay="0"/>
                                          </p:stCondLst>
                                        </p:cTn>
                                        <p:tgtEl>
                                          <p:spTgt spid="251"/>
                                        </p:tgtEl>
                                        <p:attrNameLst>
                                          <p:attrName>style.visibility</p:attrName>
                                        </p:attrNameLst>
                                      </p:cBhvr>
                                      <p:to>
                                        <p:strVal val="visible"/>
                                      </p:to>
                                    </p:set>
                                    <p:animEffect transition="in" filter="dissolve">
                                      <p:cBhvr>
                                        <p:cTn id="10" dur="500"/>
                                        <p:tgtEl>
                                          <p:spTgt spid="251"/>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282"/>
                                        </p:tgtEl>
                                        <p:attrNameLst>
                                          <p:attrName>style.visibility</p:attrName>
                                        </p:attrNameLst>
                                      </p:cBhvr>
                                      <p:to>
                                        <p:strVal val="visible"/>
                                      </p:to>
                                    </p:set>
                                    <p:animEffect transition="in" filter="dissolve">
                                      <p:cBhvr>
                                        <p:cTn id="15" dur="500"/>
                                        <p:tgtEl>
                                          <p:spTgt spid="282"/>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253"/>
                                        </p:tgtEl>
                                        <p:attrNameLst>
                                          <p:attrName>style.visibility</p:attrName>
                                        </p:attrNameLst>
                                      </p:cBhvr>
                                      <p:to>
                                        <p:strVal val="visible"/>
                                      </p:to>
                                    </p:set>
                                    <p:animEffect transition="in" filter="dissolve">
                                      <p:cBhvr>
                                        <p:cTn id="20" dur="500"/>
                                        <p:tgtEl>
                                          <p:spTgt spid="2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2" grpId="0"/>
      <p:bldP spid="251" grpId="0"/>
      <p:bldP spid="25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247BCAC2-4B0D-C24F-A1AA-5CFB26132E0B}"/>
              </a:ext>
            </a:extLst>
          </p:cNvPr>
          <p:cNvSpPr>
            <a:spLocks noGrp="1"/>
          </p:cNvSpPr>
          <p:nvPr>
            <p:ph type="title"/>
          </p:nvPr>
        </p:nvSpPr>
        <p:spPr>
          <a:xfrm>
            <a:off x="798691" y="379879"/>
            <a:ext cx="10515600" cy="894622"/>
          </a:xfrm>
        </p:spPr>
        <p:txBody>
          <a:bodyPr>
            <a:normAutofit fontScale="90000"/>
          </a:bodyPr>
          <a:lstStyle/>
          <a:p>
            <a:r>
              <a:rPr lang="en-US" dirty="0">
                <a:ea typeface="ＭＳ Ｐゴシック" panose="020B0600070205080204" pitchFamily="34" charset="-128"/>
              </a:rPr>
              <a:t>Calculating access link utilization, end-end delay with cache:</a:t>
            </a:r>
          </a:p>
        </p:txBody>
      </p:sp>
      <p:sp>
        <p:nvSpPr>
          <p:cNvPr id="254" name="Line 2">
            <a:extLst>
              <a:ext uri="{FF2B5EF4-FFF2-40B4-BE49-F238E27FC236}">
                <a16:creationId xmlns:a16="http://schemas.microsoft.com/office/drawing/2014/main" id="{774FD470-E109-844C-8A9E-6F5E6FD1EF6D}"/>
              </a:ext>
            </a:extLst>
          </p:cNvPr>
          <p:cNvSpPr>
            <a:spLocks noChangeShapeType="1"/>
          </p:cNvSpPr>
          <p:nvPr/>
        </p:nvSpPr>
        <p:spPr bwMode="auto">
          <a:xfrm>
            <a:off x="8083455" y="2487883"/>
            <a:ext cx="285750" cy="114300"/>
          </a:xfrm>
          <a:prstGeom prst="line">
            <a:avLst/>
          </a:prstGeom>
          <a:noFill/>
          <a:ln w="28575">
            <a:solidFill>
              <a:srgbClr val="3333CC"/>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55" name="Text Box 50">
            <a:extLst>
              <a:ext uri="{FF2B5EF4-FFF2-40B4-BE49-F238E27FC236}">
                <a16:creationId xmlns:a16="http://schemas.microsoft.com/office/drawing/2014/main" id="{A32DDB4D-8BE1-2B43-89DB-1EA570D47161}"/>
              </a:ext>
            </a:extLst>
          </p:cNvPr>
          <p:cNvSpPr txBox="1">
            <a:spLocks noChangeArrowheads="1"/>
          </p:cNvSpPr>
          <p:nvPr/>
        </p:nvSpPr>
        <p:spPr bwMode="auto">
          <a:xfrm>
            <a:off x="10512330" y="1902096"/>
            <a:ext cx="9334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origin</a:t>
            </a: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servers</a:t>
            </a:r>
          </a:p>
        </p:txBody>
      </p:sp>
      <p:sp>
        <p:nvSpPr>
          <p:cNvPr id="256" name="Line 51">
            <a:extLst>
              <a:ext uri="{FF2B5EF4-FFF2-40B4-BE49-F238E27FC236}">
                <a16:creationId xmlns:a16="http://schemas.microsoft.com/office/drawing/2014/main" id="{D0BFCD11-A1DC-B64D-A23A-23C7A76C3DB1}"/>
              </a:ext>
            </a:extLst>
          </p:cNvPr>
          <p:cNvSpPr>
            <a:spLocks noChangeShapeType="1"/>
          </p:cNvSpPr>
          <p:nvPr/>
        </p:nvSpPr>
        <p:spPr bwMode="auto">
          <a:xfrm>
            <a:off x="8893080" y="2106883"/>
            <a:ext cx="66675" cy="276225"/>
          </a:xfrm>
          <a:prstGeom prst="line">
            <a:avLst/>
          </a:prstGeom>
          <a:noFill/>
          <a:ln w="28575">
            <a:solidFill>
              <a:srgbClr val="3333CC"/>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57" name="Line 52">
            <a:extLst>
              <a:ext uri="{FF2B5EF4-FFF2-40B4-BE49-F238E27FC236}">
                <a16:creationId xmlns:a16="http://schemas.microsoft.com/office/drawing/2014/main" id="{E39DF75E-B023-5548-A7F0-9C4A8ADBD41F}"/>
              </a:ext>
            </a:extLst>
          </p:cNvPr>
          <p:cNvSpPr>
            <a:spLocks noChangeShapeType="1"/>
          </p:cNvSpPr>
          <p:nvPr/>
        </p:nvSpPr>
        <p:spPr bwMode="auto">
          <a:xfrm flipH="1">
            <a:off x="9521730" y="2144983"/>
            <a:ext cx="9525" cy="238125"/>
          </a:xfrm>
          <a:prstGeom prst="line">
            <a:avLst/>
          </a:prstGeom>
          <a:noFill/>
          <a:ln w="28575">
            <a:solidFill>
              <a:srgbClr val="3333CC"/>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58" name="Line 53">
            <a:extLst>
              <a:ext uri="{FF2B5EF4-FFF2-40B4-BE49-F238E27FC236}">
                <a16:creationId xmlns:a16="http://schemas.microsoft.com/office/drawing/2014/main" id="{E3BFB499-7F23-164F-A225-CAAA7B80074B}"/>
              </a:ext>
            </a:extLst>
          </p:cNvPr>
          <p:cNvSpPr>
            <a:spLocks noChangeShapeType="1"/>
          </p:cNvSpPr>
          <p:nvPr/>
        </p:nvSpPr>
        <p:spPr bwMode="auto">
          <a:xfrm flipH="1">
            <a:off x="9978930" y="2306908"/>
            <a:ext cx="133350" cy="209550"/>
          </a:xfrm>
          <a:prstGeom prst="line">
            <a:avLst/>
          </a:prstGeom>
          <a:noFill/>
          <a:ln w="28575">
            <a:solidFill>
              <a:srgbClr val="3333CC"/>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59" name="Line 54">
            <a:extLst>
              <a:ext uri="{FF2B5EF4-FFF2-40B4-BE49-F238E27FC236}">
                <a16:creationId xmlns:a16="http://schemas.microsoft.com/office/drawing/2014/main" id="{24D51B99-FE66-D84E-AF2C-706F58BCCC3D}"/>
              </a:ext>
            </a:extLst>
          </p:cNvPr>
          <p:cNvSpPr>
            <a:spLocks noChangeShapeType="1"/>
          </p:cNvSpPr>
          <p:nvPr/>
        </p:nvSpPr>
        <p:spPr bwMode="auto">
          <a:xfrm flipH="1" flipV="1">
            <a:off x="10140855" y="3068908"/>
            <a:ext cx="247650" cy="0"/>
          </a:xfrm>
          <a:prstGeom prst="line">
            <a:avLst/>
          </a:prstGeom>
          <a:noFill/>
          <a:ln w="28575">
            <a:solidFill>
              <a:srgbClr val="3333CC"/>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60" name="Freeform 55">
            <a:extLst>
              <a:ext uri="{FF2B5EF4-FFF2-40B4-BE49-F238E27FC236}">
                <a16:creationId xmlns:a16="http://schemas.microsoft.com/office/drawing/2014/main" id="{0AF0F7C2-E293-2A4E-B4A0-9966DF5B5243}"/>
              </a:ext>
            </a:extLst>
          </p:cNvPr>
          <p:cNvSpPr>
            <a:spLocks/>
          </p:cNvSpPr>
          <p:nvPr/>
        </p:nvSpPr>
        <p:spPr bwMode="auto">
          <a:xfrm>
            <a:off x="8158067" y="2111064"/>
            <a:ext cx="2174875" cy="1581150"/>
          </a:xfrm>
          <a:custGeom>
            <a:avLst/>
            <a:gdLst>
              <a:gd name="T0" fmla="*/ 2147483647 w 2135"/>
              <a:gd name="T1" fmla="*/ 2147483647 h 1662"/>
              <a:gd name="T2" fmla="*/ 2147483647 w 2135"/>
              <a:gd name="T3" fmla="*/ 2147483647 h 1662"/>
              <a:gd name="T4" fmla="*/ 2147483647 w 2135"/>
              <a:gd name="T5" fmla="*/ 2147483647 h 1662"/>
              <a:gd name="T6" fmla="*/ 2147483647 w 2135"/>
              <a:gd name="T7" fmla="*/ 2147483647 h 1662"/>
              <a:gd name="T8" fmla="*/ 2147483647 w 2135"/>
              <a:gd name="T9" fmla="*/ 2147483647 h 1662"/>
              <a:gd name="T10" fmla="*/ 2147483647 w 2135"/>
              <a:gd name="T11" fmla="*/ 2147483647 h 1662"/>
              <a:gd name="T12" fmla="*/ 2147483647 w 2135"/>
              <a:gd name="T13" fmla="*/ 2147483647 h 1662"/>
              <a:gd name="T14" fmla="*/ 2147483647 w 2135"/>
              <a:gd name="T15" fmla="*/ 2147483647 h 1662"/>
              <a:gd name="T16" fmla="*/ 2147483647 w 2135"/>
              <a:gd name="T17" fmla="*/ 2147483647 h 1662"/>
              <a:gd name="T18" fmla="*/ 2147483647 w 2135"/>
              <a:gd name="T19" fmla="*/ 2147483647 h 1662"/>
              <a:gd name="T20" fmla="*/ 2147483647 w 2135"/>
              <a:gd name="T21" fmla="*/ 2147483647 h 166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135"/>
              <a:gd name="T34" fmla="*/ 0 h 1662"/>
              <a:gd name="T35" fmla="*/ 2135 w 2135"/>
              <a:gd name="T36" fmla="*/ 1662 h 166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135" h="1662">
                <a:moveTo>
                  <a:pt x="27" y="652"/>
                </a:moveTo>
                <a:cubicBezTo>
                  <a:pt x="14" y="487"/>
                  <a:pt x="0" y="152"/>
                  <a:pt x="105" y="76"/>
                </a:cubicBezTo>
                <a:cubicBezTo>
                  <a:pt x="210" y="0"/>
                  <a:pt x="473" y="192"/>
                  <a:pt x="657" y="196"/>
                </a:cubicBezTo>
                <a:cubicBezTo>
                  <a:pt x="841" y="200"/>
                  <a:pt x="985" y="65"/>
                  <a:pt x="1209" y="100"/>
                </a:cubicBezTo>
                <a:cubicBezTo>
                  <a:pt x="1433" y="135"/>
                  <a:pt x="1867" y="232"/>
                  <a:pt x="2001" y="406"/>
                </a:cubicBezTo>
                <a:cubicBezTo>
                  <a:pt x="2135" y="580"/>
                  <a:pt x="2083" y="945"/>
                  <a:pt x="2013" y="1144"/>
                </a:cubicBezTo>
                <a:cubicBezTo>
                  <a:pt x="1943" y="1343"/>
                  <a:pt x="1781" y="1538"/>
                  <a:pt x="1581" y="1600"/>
                </a:cubicBezTo>
                <a:cubicBezTo>
                  <a:pt x="1381" y="1662"/>
                  <a:pt x="993" y="1571"/>
                  <a:pt x="813" y="1516"/>
                </a:cubicBezTo>
                <a:cubicBezTo>
                  <a:pt x="633" y="1461"/>
                  <a:pt x="606" y="1345"/>
                  <a:pt x="501" y="1270"/>
                </a:cubicBezTo>
                <a:cubicBezTo>
                  <a:pt x="396" y="1195"/>
                  <a:pt x="262" y="1169"/>
                  <a:pt x="183" y="1066"/>
                </a:cubicBezTo>
                <a:cubicBezTo>
                  <a:pt x="104" y="963"/>
                  <a:pt x="25" y="819"/>
                  <a:pt x="27" y="652"/>
                </a:cubicBezTo>
                <a:close/>
              </a:path>
            </a:pathLst>
          </a:custGeom>
          <a:solidFill>
            <a:srgbClr val="9CDFF9"/>
          </a:solidFill>
          <a:ln>
            <a:noFill/>
          </a:ln>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61" name="Text Box 70">
            <a:extLst>
              <a:ext uri="{FF2B5EF4-FFF2-40B4-BE49-F238E27FC236}">
                <a16:creationId xmlns:a16="http://schemas.microsoft.com/office/drawing/2014/main" id="{6E272ACE-5938-0646-A38F-6031C9F45819}"/>
              </a:ext>
            </a:extLst>
          </p:cNvPr>
          <p:cNvSpPr txBox="1">
            <a:spLocks noChangeArrowheads="1"/>
          </p:cNvSpPr>
          <p:nvPr/>
        </p:nvSpPr>
        <p:spPr bwMode="auto">
          <a:xfrm>
            <a:off x="8874030" y="2432321"/>
            <a:ext cx="931862"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dirty="0">
                <a:ln>
                  <a:noFill/>
                </a:ln>
                <a:solidFill>
                  <a:srgbClr val="CC0000"/>
                </a:solidFill>
                <a:effectLst/>
                <a:uLnTx/>
                <a:uFillTx/>
                <a:latin typeface="Arial" panose="020B0604020202020204" pitchFamily="34" charset="0"/>
                <a:ea typeface="ＭＳ Ｐゴシック" panose="020B0600070205080204" pitchFamily="34" charset="-128"/>
                <a:cs typeface="+mn-cs"/>
              </a:rPr>
              <a:t>public</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dirty="0">
                <a:ln>
                  <a:noFill/>
                </a:ln>
                <a:solidFill>
                  <a:srgbClr val="CC0000"/>
                </a:solidFill>
                <a:effectLst/>
                <a:uLnTx/>
                <a:uFillTx/>
                <a:latin typeface="Arial" panose="020B0604020202020204" pitchFamily="34" charset="0"/>
                <a:ea typeface="ＭＳ Ｐゴシック" panose="020B0600070205080204" pitchFamily="34" charset="-128"/>
                <a:cs typeface="+mn-cs"/>
              </a:rPr>
              <a:t> Internet</a:t>
            </a:r>
            <a:endParaRPr kumimoji="0" lang="en-US" altLang="en-US" sz="2400" b="0" i="0" u="none" strike="noStrike" kern="0" cap="none" spc="0" normalizeH="0" baseline="0" noProof="0" dirty="0">
              <a:ln>
                <a:noFill/>
              </a:ln>
              <a:solidFill>
                <a:srgbClr val="CC0000"/>
              </a:solidFill>
              <a:effectLst/>
              <a:uLnTx/>
              <a:uFillTx/>
              <a:latin typeface="Arial" panose="020B0604020202020204" pitchFamily="34" charset="0"/>
              <a:ea typeface="ＭＳ Ｐゴシック" panose="020B0600070205080204" pitchFamily="34" charset="-128"/>
              <a:cs typeface="+mn-cs"/>
            </a:endParaRPr>
          </a:p>
        </p:txBody>
      </p:sp>
      <p:sp>
        <p:nvSpPr>
          <p:cNvPr id="262" name="Freeform 71">
            <a:extLst>
              <a:ext uri="{FF2B5EF4-FFF2-40B4-BE49-F238E27FC236}">
                <a16:creationId xmlns:a16="http://schemas.microsoft.com/office/drawing/2014/main" id="{A7C4DEB4-E3E6-8547-B127-1273B3D3EA69}"/>
              </a:ext>
            </a:extLst>
          </p:cNvPr>
          <p:cNvSpPr>
            <a:spLocks/>
          </p:cNvSpPr>
          <p:nvPr/>
        </p:nvSpPr>
        <p:spPr bwMode="auto">
          <a:xfrm>
            <a:off x="7748492" y="4470671"/>
            <a:ext cx="2965450" cy="1390650"/>
          </a:xfrm>
          <a:custGeom>
            <a:avLst/>
            <a:gdLst>
              <a:gd name="T0" fmla="*/ 2147483647 w 1868"/>
              <a:gd name="T1" fmla="*/ 2147483647 h 876"/>
              <a:gd name="T2" fmla="*/ 2147483647 w 1868"/>
              <a:gd name="T3" fmla="*/ 2147483647 h 876"/>
              <a:gd name="T4" fmla="*/ 2147483647 w 1868"/>
              <a:gd name="T5" fmla="*/ 2147483647 h 876"/>
              <a:gd name="T6" fmla="*/ 2147483647 w 1868"/>
              <a:gd name="T7" fmla="*/ 2147483647 h 876"/>
              <a:gd name="T8" fmla="*/ 2147483647 w 1868"/>
              <a:gd name="T9" fmla="*/ 2147483647 h 876"/>
              <a:gd name="T10" fmla="*/ 2147483647 w 1868"/>
              <a:gd name="T11" fmla="*/ 2147483647 h 876"/>
              <a:gd name="T12" fmla="*/ 2147483647 w 1868"/>
              <a:gd name="T13" fmla="*/ 2147483647 h 876"/>
              <a:gd name="T14" fmla="*/ 2147483647 w 1868"/>
              <a:gd name="T15" fmla="*/ 2147483647 h 876"/>
              <a:gd name="T16" fmla="*/ 2147483647 w 1868"/>
              <a:gd name="T17" fmla="*/ 2147483647 h 876"/>
              <a:gd name="T18" fmla="*/ 2147483647 w 1868"/>
              <a:gd name="T19" fmla="*/ 2147483647 h 876"/>
              <a:gd name="T20" fmla="*/ 2147483647 w 1868"/>
              <a:gd name="T21" fmla="*/ 2147483647 h 87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868"/>
              <a:gd name="T34" fmla="*/ 0 h 876"/>
              <a:gd name="T35" fmla="*/ 1868 w 1868"/>
              <a:gd name="T36" fmla="*/ 876 h 87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868" h="876">
                <a:moveTo>
                  <a:pt x="31" y="327"/>
                </a:moveTo>
                <a:cubicBezTo>
                  <a:pt x="20" y="237"/>
                  <a:pt x="0" y="189"/>
                  <a:pt x="103" y="137"/>
                </a:cubicBezTo>
                <a:cubicBezTo>
                  <a:pt x="206" y="85"/>
                  <a:pt x="476" y="34"/>
                  <a:pt x="649" y="17"/>
                </a:cubicBezTo>
                <a:cubicBezTo>
                  <a:pt x="822" y="0"/>
                  <a:pt x="955" y="18"/>
                  <a:pt x="1141" y="35"/>
                </a:cubicBezTo>
                <a:cubicBezTo>
                  <a:pt x="1327" y="52"/>
                  <a:pt x="1658" y="3"/>
                  <a:pt x="1763" y="121"/>
                </a:cubicBezTo>
                <a:cubicBezTo>
                  <a:pt x="1868" y="239"/>
                  <a:pt x="1840" y="621"/>
                  <a:pt x="1774" y="741"/>
                </a:cubicBezTo>
                <a:cubicBezTo>
                  <a:pt x="1708" y="861"/>
                  <a:pt x="1534" y="827"/>
                  <a:pt x="1369" y="845"/>
                </a:cubicBezTo>
                <a:cubicBezTo>
                  <a:pt x="1204" y="863"/>
                  <a:pt x="935" y="851"/>
                  <a:pt x="781" y="851"/>
                </a:cubicBezTo>
                <a:cubicBezTo>
                  <a:pt x="627" y="851"/>
                  <a:pt x="549" y="876"/>
                  <a:pt x="447" y="847"/>
                </a:cubicBezTo>
                <a:cubicBezTo>
                  <a:pt x="345" y="818"/>
                  <a:pt x="237" y="762"/>
                  <a:pt x="168" y="676"/>
                </a:cubicBezTo>
                <a:cubicBezTo>
                  <a:pt x="98" y="589"/>
                  <a:pt x="29" y="468"/>
                  <a:pt x="31" y="327"/>
                </a:cubicBezTo>
                <a:close/>
              </a:path>
            </a:pathLst>
          </a:custGeom>
          <a:solidFill>
            <a:srgbClr val="9CDFF9"/>
          </a:solidFill>
          <a:ln>
            <a:noFill/>
          </a:ln>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63" name="Line 77">
            <a:extLst>
              <a:ext uri="{FF2B5EF4-FFF2-40B4-BE49-F238E27FC236}">
                <a16:creationId xmlns:a16="http://schemas.microsoft.com/office/drawing/2014/main" id="{0E1C7AA0-FA95-B844-83B1-903DF41A68D1}"/>
              </a:ext>
            </a:extLst>
          </p:cNvPr>
          <p:cNvSpPr>
            <a:spLocks noChangeShapeType="1"/>
          </p:cNvSpPr>
          <p:nvPr/>
        </p:nvSpPr>
        <p:spPr bwMode="auto">
          <a:xfrm flipH="1">
            <a:off x="8197755" y="4780233"/>
            <a:ext cx="855662" cy="43180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64" name="Line 78">
            <a:extLst>
              <a:ext uri="{FF2B5EF4-FFF2-40B4-BE49-F238E27FC236}">
                <a16:creationId xmlns:a16="http://schemas.microsoft.com/office/drawing/2014/main" id="{0173F26E-AC6F-FD4F-995F-CADED52CD421}"/>
              </a:ext>
            </a:extLst>
          </p:cNvPr>
          <p:cNvSpPr>
            <a:spLocks noChangeShapeType="1"/>
          </p:cNvSpPr>
          <p:nvPr/>
        </p:nvSpPr>
        <p:spPr bwMode="auto">
          <a:xfrm flipH="1">
            <a:off x="8707342" y="4827858"/>
            <a:ext cx="563563" cy="39370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65" name="Line 79">
            <a:extLst>
              <a:ext uri="{FF2B5EF4-FFF2-40B4-BE49-F238E27FC236}">
                <a16:creationId xmlns:a16="http://schemas.microsoft.com/office/drawing/2014/main" id="{3CEA4312-2D22-9340-9D8D-17C8CC88AE05}"/>
              </a:ext>
            </a:extLst>
          </p:cNvPr>
          <p:cNvSpPr>
            <a:spLocks noChangeShapeType="1"/>
          </p:cNvSpPr>
          <p:nvPr/>
        </p:nvSpPr>
        <p:spPr bwMode="auto">
          <a:xfrm flipH="1">
            <a:off x="9245505" y="4834208"/>
            <a:ext cx="149225" cy="382588"/>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67" name="Line 95">
            <a:extLst>
              <a:ext uri="{FF2B5EF4-FFF2-40B4-BE49-F238E27FC236}">
                <a16:creationId xmlns:a16="http://schemas.microsoft.com/office/drawing/2014/main" id="{7E28B523-ED73-8C40-ACD2-43F86A8C48E6}"/>
              </a:ext>
            </a:extLst>
          </p:cNvPr>
          <p:cNvSpPr>
            <a:spLocks noChangeShapeType="1"/>
          </p:cNvSpPr>
          <p:nvPr/>
        </p:nvSpPr>
        <p:spPr bwMode="auto">
          <a:xfrm>
            <a:off x="9407430" y="3545158"/>
            <a:ext cx="0" cy="1062038"/>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68" name="Text Box 97">
            <a:extLst>
              <a:ext uri="{FF2B5EF4-FFF2-40B4-BE49-F238E27FC236}">
                <a16:creationId xmlns:a16="http://schemas.microsoft.com/office/drawing/2014/main" id="{C679E988-7156-B949-B8A6-F53CA81FBD00}"/>
              </a:ext>
            </a:extLst>
          </p:cNvPr>
          <p:cNvSpPr txBox="1">
            <a:spLocks noChangeArrowheads="1"/>
          </p:cNvSpPr>
          <p:nvPr/>
        </p:nvSpPr>
        <p:spPr bwMode="auto">
          <a:xfrm>
            <a:off x="7775480" y="4357958"/>
            <a:ext cx="1198562"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dirty="0">
                <a:ln>
                  <a:noFill/>
                </a:ln>
                <a:solidFill>
                  <a:srgbClr val="CC0000"/>
                </a:solidFill>
                <a:effectLst/>
                <a:uLnTx/>
                <a:uFillTx/>
                <a:latin typeface="Arial" panose="020B0604020202020204" pitchFamily="34" charset="0"/>
                <a:ea typeface="ＭＳ Ｐゴシック" panose="020B0600070205080204" pitchFamily="34" charset="-128"/>
                <a:cs typeface="+mn-cs"/>
              </a:rPr>
              <a:t>institutional</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dirty="0">
                <a:ln>
                  <a:noFill/>
                </a:ln>
                <a:solidFill>
                  <a:srgbClr val="CC0000"/>
                </a:solidFill>
                <a:effectLst/>
                <a:uLnTx/>
                <a:uFillTx/>
                <a:latin typeface="Arial" panose="020B0604020202020204" pitchFamily="34" charset="0"/>
                <a:ea typeface="ＭＳ Ｐゴシック" panose="020B0600070205080204" pitchFamily="34" charset="-128"/>
                <a:cs typeface="+mn-cs"/>
              </a:rPr>
              <a:t>network</a:t>
            </a:r>
            <a:endParaRPr kumimoji="0" lang="en-US" altLang="en-US" sz="2400" b="0" i="0" u="none" strike="noStrike" kern="0" cap="none" spc="0" normalizeH="0" baseline="0" noProof="0" dirty="0">
              <a:ln>
                <a:noFill/>
              </a:ln>
              <a:solidFill>
                <a:srgbClr val="CC0000"/>
              </a:solidFill>
              <a:effectLst/>
              <a:uLnTx/>
              <a:uFillTx/>
              <a:latin typeface="Arial" panose="020B0604020202020204" pitchFamily="34" charset="0"/>
              <a:ea typeface="ＭＳ Ｐゴシック" panose="020B0600070205080204" pitchFamily="34" charset="-128"/>
              <a:cs typeface="+mn-cs"/>
            </a:endParaRPr>
          </a:p>
        </p:txBody>
      </p:sp>
      <p:sp>
        <p:nvSpPr>
          <p:cNvPr id="269" name="Text Box 98">
            <a:extLst>
              <a:ext uri="{FF2B5EF4-FFF2-40B4-BE49-F238E27FC236}">
                <a16:creationId xmlns:a16="http://schemas.microsoft.com/office/drawing/2014/main" id="{67295E16-B892-F14C-929B-3E20FB10905C}"/>
              </a:ext>
            </a:extLst>
          </p:cNvPr>
          <p:cNvSpPr txBox="1">
            <a:spLocks noChangeArrowheads="1"/>
          </p:cNvSpPr>
          <p:nvPr/>
        </p:nvSpPr>
        <p:spPr bwMode="auto">
          <a:xfrm>
            <a:off x="9783667" y="4738958"/>
            <a:ext cx="129063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1 Gbps LAN</a:t>
            </a:r>
            <a:endParaRPr kumimoji="0" lang="en-US" altLang="en-US" sz="2400" b="0" i="0" u="none" strike="noStrike" kern="0" cap="none" spc="0" normalizeH="0" baseline="0" noProof="0" dirty="0">
              <a:ln>
                <a:noFill/>
              </a:ln>
              <a:solidFill>
                <a:srgbClr val="3333CC"/>
              </a:solidFill>
              <a:effectLst/>
              <a:uLnTx/>
              <a:uFillTx/>
              <a:latin typeface="Arial" panose="020B0604020202020204" pitchFamily="34" charset="0"/>
              <a:ea typeface="ＭＳ Ｐゴシック" panose="020B0600070205080204" pitchFamily="34" charset="-128"/>
              <a:cs typeface="+mn-cs"/>
            </a:endParaRPr>
          </a:p>
        </p:txBody>
      </p:sp>
      <p:sp>
        <p:nvSpPr>
          <p:cNvPr id="270" name="Text Box 99">
            <a:extLst>
              <a:ext uri="{FF2B5EF4-FFF2-40B4-BE49-F238E27FC236}">
                <a16:creationId xmlns:a16="http://schemas.microsoft.com/office/drawing/2014/main" id="{6A31B9E8-42B5-DA4F-BEEB-38A1A2168C47}"/>
              </a:ext>
            </a:extLst>
          </p:cNvPr>
          <p:cNvSpPr txBox="1">
            <a:spLocks noChangeArrowheads="1"/>
          </p:cNvSpPr>
          <p:nvPr/>
        </p:nvSpPr>
        <p:spPr bwMode="auto">
          <a:xfrm>
            <a:off x="9409017" y="3734071"/>
            <a:ext cx="1190625"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1.54 Mbps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access link</a:t>
            </a:r>
            <a:endParaRPr kumimoji="0" lang="en-US" altLang="en-US" sz="2400" b="0" i="0" u="none" strike="noStrike" kern="0" cap="none" spc="0" normalizeH="0" baseline="0" noProof="0" dirty="0">
              <a:ln>
                <a:noFill/>
              </a:ln>
              <a:solidFill>
                <a:srgbClr val="3333CC"/>
              </a:solidFill>
              <a:effectLst/>
              <a:uLnTx/>
              <a:uFillTx/>
              <a:latin typeface="Arial" panose="020B0604020202020204" pitchFamily="34" charset="0"/>
              <a:ea typeface="ＭＳ Ｐゴシック" panose="020B0600070205080204" pitchFamily="34" charset="-128"/>
              <a:cs typeface="+mn-cs"/>
            </a:endParaRPr>
          </a:p>
        </p:txBody>
      </p:sp>
      <p:grpSp>
        <p:nvGrpSpPr>
          <p:cNvPr id="292" name="Group 139">
            <a:extLst>
              <a:ext uri="{FF2B5EF4-FFF2-40B4-BE49-F238E27FC236}">
                <a16:creationId xmlns:a16="http://schemas.microsoft.com/office/drawing/2014/main" id="{F9E9E22C-69D8-A847-9177-B4D5A14ECA28}"/>
              </a:ext>
            </a:extLst>
          </p:cNvPr>
          <p:cNvGrpSpPr>
            <a:grpSpLocks/>
          </p:cNvGrpSpPr>
          <p:nvPr/>
        </p:nvGrpSpPr>
        <p:grpSpPr bwMode="auto">
          <a:xfrm>
            <a:off x="7735792" y="2035446"/>
            <a:ext cx="377825" cy="576262"/>
            <a:chOff x="4140" y="429"/>
            <a:chExt cx="1425" cy="2396"/>
          </a:xfrm>
        </p:grpSpPr>
        <p:sp>
          <p:nvSpPr>
            <p:cNvPr id="293" name="Freeform 140">
              <a:extLst>
                <a:ext uri="{FF2B5EF4-FFF2-40B4-BE49-F238E27FC236}">
                  <a16:creationId xmlns:a16="http://schemas.microsoft.com/office/drawing/2014/main" id="{86EDF6AA-4B2E-6342-9BFA-CFF30B1C2908}"/>
                </a:ext>
              </a:extLst>
            </p:cNvPr>
            <p:cNvSpPr>
              <a:spLocks/>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94" name="Rectangle 141">
              <a:extLst>
                <a:ext uri="{FF2B5EF4-FFF2-40B4-BE49-F238E27FC236}">
                  <a16:creationId xmlns:a16="http://schemas.microsoft.com/office/drawing/2014/main" id="{6B9D834D-0DEE-9248-AD7A-C2D336AEBD50}"/>
                </a:ext>
              </a:extLst>
            </p:cNvPr>
            <p:cNvSpPr>
              <a:spLocks noChangeArrowheads="1"/>
            </p:cNvSpPr>
            <p:nvPr/>
          </p:nvSpPr>
          <p:spPr bwMode="auto">
            <a:xfrm>
              <a:off x="4206" y="429"/>
              <a:ext cx="1048"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95" name="Freeform 142">
              <a:extLst>
                <a:ext uri="{FF2B5EF4-FFF2-40B4-BE49-F238E27FC236}">
                  <a16:creationId xmlns:a16="http://schemas.microsoft.com/office/drawing/2014/main" id="{29245DF3-F7D6-B840-B253-23D4A8D2C197}"/>
                </a:ext>
              </a:extLst>
            </p:cNvPr>
            <p:cNvSpPr>
              <a:spLocks/>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96" name="Freeform 143">
              <a:extLst>
                <a:ext uri="{FF2B5EF4-FFF2-40B4-BE49-F238E27FC236}">
                  <a16:creationId xmlns:a16="http://schemas.microsoft.com/office/drawing/2014/main" id="{B747AC17-9BF4-BB41-A5DA-D229A9BA1A64}"/>
                </a:ext>
              </a:extLst>
            </p:cNvPr>
            <p:cNvSpPr>
              <a:spLocks/>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97" name="Rectangle 144">
              <a:extLst>
                <a:ext uri="{FF2B5EF4-FFF2-40B4-BE49-F238E27FC236}">
                  <a16:creationId xmlns:a16="http://schemas.microsoft.com/office/drawing/2014/main" id="{1B65D50E-A82B-7347-A7F6-556D3939DD4B}"/>
                </a:ext>
              </a:extLst>
            </p:cNvPr>
            <p:cNvSpPr>
              <a:spLocks noChangeArrowheads="1"/>
            </p:cNvSpPr>
            <p:nvPr/>
          </p:nvSpPr>
          <p:spPr bwMode="auto">
            <a:xfrm>
              <a:off x="4212" y="693"/>
              <a:ext cx="599"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298" name="Group 145">
              <a:extLst>
                <a:ext uri="{FF2B5EF4-FFF2-40B4-BE49-F238E27FC236}">
                  <a16:creationId xmlns:a16="http://schemas.microsoft.com/office/drawing/2014/main" id="{E47B5BD8-DFF7-9441-92CB-80BB05AB6451}"/>
                </a:ext>
              </a:extLst>
            </p:cNvPr>
            <p:cNvGrpSpPr>
              <a:grpSpLocks/>
            </p:cNvGrpSpPr>
            <p:nvPr/>
          </p:nvGrpSpPr>
          <p:grpSpPr bwMode="auto">
            <a:xfrm>
              <a:off x="4749" y="668"/>
              <a:ext cx="581" cy="145"/>
              <a:chOff x="614" y="2568"/>
              <a:chExt cx="725" cy="139"/>
            </a:xfrm>
          </p:grpSpPr>
          <p:sp>
            <p:nvSpPr>
              <p:cNvPr id="323" name="AutoShape 146">
                <a:extLst>
                  <a:ext uri="{FF2B5EF4-FFF2-40B4-BE49-F238E27FC236}">
                    <a16:creationId xmlns:a16="http://schemas.microsoft.com/office/drawing/2014/main" id="{B75BF63D-E7E0-6640-A10B-E09175442A77}"/>
                  </a:ext>
                </a:extLst>
              </p:cNvPr>
              <p:cNvSpPr>
                <a:spLocks noChangeArrowheads="1"/>
              </p:cNvSpPr>
              <p:nvPr/>
            </p:nvSpPr>
            <p:spPr bwMode="auto">
              <a:xfrm>
                <a:off x="616" y="2567"/>
                <a:ext cx="725"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24" name="AutoShape 147">
                <a:extLst>
                  <a:ext uri="{FF2B5EF4-FFF2-40B4-BE49-F238E27FC236}">
                    <a16:creationId xmlns:a16="http://schemas.microsoft.com/office/drawing/2014/main" id="{074358F6-E1DA-D042-B053-9C4C54023FE2}"/>
                  </a:ext>
                </a:extLst>
              </p:cNvPr>
              <p:cNvSpPr>
                <a:spLocks noChangeArrowheads="1"/>
              </p:cNvSpPr>
              <p:nvPr/>
            </p:nvSpPr>
            <p:spPr bwMode="auto">
              <a:xfrm>
                <a:off x="631" y="2586"/>
                <a:ext cx="695" cy="101"/>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299" name="Rectangle 148">
              <a:extLst>
                <a:ext uri="{FF2B5EF4-FFF2-40B4-BE49-F238E27FC236}">
                  <a16:creationId xmlns:a16="http://schemas.microsoft.com/office/drawing/2014/main" id="{DECDE972-9E25-674C-ACC1-43F55CD92F4E}"/>
                </a:ext>
              </a:extLst>
            </p:cNvPr>
            <p:cNvSpPr>
              <a:spLocks noChangeArrowheads="1"/>
            </p:cNvSpPr>
            <p:nvPr/>
          </p:nvSpPr>
          <p:spPr bwMode="auto">
            <a:xfrm>
              <a:off x="4224" y="1016"/>
              <a:ext cx="599" cy="53"/>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00" name="Group 149">
              <a:extLst>
                <a:ext uri="{FF2B5EF4-FFF2-40B4-BE49-F238E27FC236}">
                  <a16:creationId xmlns:a16="http://schemas.microsoft.com/office/drawing/2014/main" id="{82296A06-752A-254D-8846-4D0F3F43F261}"/>
                </a:ext>
              </a:extLst>
            </p:cNvPr>
            <p:cNvGrpSpPr>
              <a:grpSpLocks/>
            </p:cNvGrpSpPr>
            <p:nvPr/>
          </p:nvGrpSpPr>
          <p:grpSpPr bwMode="auto">
            <a:xfrm>
              <a:off x="4747" y="994"/>
              <a:ext cx="581" cy="134"/>
              <a:chOff x="614" y="2568"/>
              <a:chExt cx="725" cy="139"/>
            </a:xfrm>
          </p:grpSpPr>
          <p:sp>
            <p:nvSpPr>
              <p:cNvPr id="321" name="AutoShape 150">
                <a:extLst>
                  <a:ext uri="{FF2B5EF4-FFF2-40B4-BE49-F238E27FC236}">
                    <a16:creationId xmlns:a16="http://schemas.microsoft.com/office/drawing/2014/main" id="{F5A8BC22-523A-4147-9575-B8F7D060F116}"/>
                  </a:ext>
                </a:extLst>
              </p:cNvPr>
              <p:cNvSpPr>
                <a:spLocks noChangeArrowheads="1"/>
              </p:cNvSpPr>
              <p:nvPr/>
            </p:nvSpPr>
            <p:spPr bwMode="auto">
              <a:xfrm>
                <a:off x="611" y="2571"/>
                <a:ext cx="725" cy="137"/>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22" name="AutoShape 151">
                <a:extLst>
                  <a:ext uri="{FF2B5EF4-FFF2-40B4-BE49-F238E27FC236}">
                    <a16:creationId xmlns:a16="http://schemas.microsoft.com/office/drawing/2014/main" id="{EAF2AC7F-A8C0-FC4F-8C37-5D458F19BF62}"/>
                  </a:ext>
                </a:extLst>
              </p:cNvPr>
              <p:cNvSpPr>
                <a:spLocks noChangeArrowheads="1"/>
              </p:cNvSpPr>
              <p:nvPr/>
            </p:nvSpPr>
            <p:spPr bwMode="auto">
              <a:xfrm>
                <a:off x="626" y="2584"/>
                <a:ext cx="695"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301" name="Rectangle 152">
              <a:extLst>
                <a:ext uri="{FF2B5EF4-FFF2-40B4-BE49-F238E27FC236}">
                  <a16:creationId xmlns:a16="http://schemas.microsoft.com/office/drawing/2014/main" id="{4F90A69C-CEC4-A24D-9C82-52BA6FC8934D}"/>
                </a:ext>
              </a:extLst>
            </p:cNvPr>
            <p:cNvSpPr>
              <a:spLocks noChangeArrowheads="1"/>
            </p:cNvSpPr>
            <p:nvPr/>
          </p:nvSpPr>
          <p:spPr bwMode="auto">
            <a:xfrm>
              <a:off x="4218" y="1360"/>
              <a:ext cx="593"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02" name="Rectangle 153">
              <a:extLst>
                <a:ext uri="{FF2B5EF4-FFF2-40B4-BE49-F238E27FC236}">
                  <a16:creationId xmlns:a16="http://schemas.microsoft.com/office/drawing/2014/main" id="{4EAFCA72-25B7-7747-916E-327595FFDBCD}"/>
                </a:ext>
              </a:extLst>
            </p:cNvPr>
            <p:cNvSpPr>
              <a:spLocks noChangeArrowheads="1"/>
            </p:cNvSpPr>
            <p:nvPr/>
          </p:nvSpPr>
          <p:spPr bwMode="auto">
            <a:xfrm>
              <a:off x="4230" y="1657"/>
              <a:ext cx="593"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03" name="Group 154">
              <a:extLst>
                <a:ext uri="{FF2B5EF4-FFF2-40B4-BE49-F238E27FC236}">
                  <a16:creationId xmlns:a16="http://schemas.microsoft.com/office/drawing/2014/main" id="{8277CD38-8B7B-9748-AD3B-10D14BC1AA1D}"/>
                </a:ext>
              </a:extLst>
            </p:cNvPr>
            <p:cNvGrpSpPr>
              <a:grpSpLocks/>
            </p:cNvGrpSpPr>
            <p:nvPr/>
          </p:nvGrpSpPr>
          <p:grpSpPr bwMode="auto">
            <a:xfrm>
              <a:off x="4735" y="1627"/>
              <a:ext cx="582" cy="151"/>
              <a:chOff x="614" y="2568"/>
              <a:chExt cx="725" cy="139"/>
            </a:xfrm>
          </p:grpSpPr>
          <p:sp>
            <p:nvSpPr>
              <p:cNvPr id="319" name="AutoShape 155">
                <a:extLst>
                  <a:ext uri="{FF2B5EF4-FFF2-40B4-BE49-F238E27FC236}">
                    <a16:creationId xmlns:a16="http://schemas.microsoft.com/office/drawing/2014/main" id="{5B02472C-767E-8C4B-A1E5-693F9C4C2A6A}"/>
                  </a:ext>
                </a:extLst>
              </p:cNvPr>
              <p:cNvSpPr>
                <a:spLocks noChangeArrowheads="1"/>
              </p:cNvSpPr>
              <p:nvPr/>
            </p:nvSpPr>
            <p:spPr bwMode="auto">
              <a:xfrm>
                <a:off x="611" y="2571"/>
                <a:ext cx="731" cy="134"/>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20" name="AutoShape 156">
                <a:extLst>
                  <a:ext uri="{FF2B5EF4-FFF2-40B4-BE49-F238E27FC236}">
                    <a16:creationId xmlns:a16="http://schemas.microsoft.com/office/drawing/2014/main" id="{DA6E1AA2-450F-174D-A85C-5D39B60ABD9D}"/>
                  </a:ext>
                </a:extLst>
              </p:cNvPr>
              <p:cNvSpPr>
                <a:spLocks noChangeArrowheads="1"/>
              </p:cNvSpPr>
              <p:nvPr/>
            </p:nvSpPr>
            <p:spPr bwMode="auto">
              <a:xfrm>
                <a:off x="626" y="2589"/>
                <a:ext cx="701" cy="9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304" name="Freeform 157">
              <a:extLst>
                <a:ext uri="{FF2B5EF4-FFF2-40B4-BE49-F238E27FC236}">
                  <a16:creationId xmlns:a16="http://schemas.microsoft.com/office/drawing/2014/main" id="{43557BDC-C555-5040-B5DB-5D425E9BFE16}"/>
                </a:ext>
              </a:extLst>
            </p:cNvPr>
            <p:cNvSpPr>
              <a:spLocks/>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05" name="Group 158">
              <a:extLst>
                <a:ext uri="{FF2B5EF4-FFF2-40B4-BE49-F238E27FC236}">
                  <a16:creationId xmlns:a16="http://schemas.microsoft.com/office/drawing/2014/main" id="{C333E870-3BD7-C645-AAC2-98508A7E36E9}"/>
                </a:ext>
              </a:extLst>
            </p:cNvPr>
            <p:cNvGrpSpPr>
              <a:grpSpLocks/>
            </p:cNvGrpSpPr>
            <p:nvPr/>
          </p:nvGrpSpPr>
          <p:grpSpPr bwMode="auto">
            <a:xfrm>
              <a:off x="4739" y="1327"/>
              <a:ext cx="582" cy="139"/>
              <a:chOff x="614" y="2568"/>
              <a:chExt cx="725" cy="139"/>
            </a:xfrm>
          </p:grpSpPr>
          <p:sp>
            <p:nvSpPr>
              <p:cNvPr id="317" name="AutoShape 159">
                <a:extLst>
                  <a:ext uri="{FF2B5EF4-FFF2-40B4-BE49-F238E27FC236}">
                    <a16:creationId xmlns:a16="http://schemas.microsoft.com/office/drawing/2014/main" id="{EFC968C4-6392-E247-9A44-0D21D80BC1C8}"/>
                  </a:ext>
                </a:extLst>
              </p:cNvPr>
              <p:cNvSpPr>
                <a:spLocks noChangeArrowheads="1"/>
              </p:cNvSpPr>
              <p:nvPr/>
            </p:nvSpPr>
            <p:spPr bwMode="auto">
              <a:xfrm>
                <a:off x="614" y="2568"/>
                <a:ext cx="723"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18" name="AutoShape 160">
                <a:extLst>
                  <a:ext uri="{FF2B5EF4-FFF2-40B4-BE49-F238E27FC236}">
                    <a16:creationId xmlns:a16="http://schemas.microsoft.com/office/drawing/2014/main" id="{9315F821-D903-1C43-B0DF-C13E1CFC6E95}"/>
                  </a:ext>
                </a:extLst>
              </p:cNvPr>
              <p:cNvSpPr>
                <a:spLocks noChangeArrowheads="1"/>
              </p:cNvSpPr>
              <p:nvPr/>
            </p:nvSpPr>
            <p:spPr bwMode="auto">
              <a:xfrm>
                <a:off x="629" y="2581"/>
                <a:ext cx="694"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306" name="Rectangle 161">
              <a:extLst>
                <a:ext uri="{FF2B5EF4-FFF2-40B4-BE49-F238E27FC236}">
                  <a16:creationId xmlns:a16="http://schemas.microsoft.com/office/drawing/2014/main" id="{4A93E05B-231B-8F4E-AC44-1E61C8779F78}"/>
                </a:ext>
              </a:extLst>
            </p:cNvPr>
            <p:cNvSpPr>
              <a:spLocks noChangeArrowheads="1"/>
            </p:cNvSpPr>
            <p:nvPr/>
          </p:nvSpPr>
          <p:spPr bwMode="auto">
            <a:xfrm>
              <a:off x="5248" y="429"/>
              <a:ext cx="72" cy="2290"/>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07" name="Freeform 162">
              <a:extLst>
                <a:ext uri="{FF2B5EF4-FFF2-40B4-BE49-F238E27FC236}">
                  <a16:creationId xmlns:a16="http://schemas.microsoft.com/office/drawing/2014/main" id="{A81021FA-3B4B-8540-B233-88280DF917CD}"/>
                </a:ext>
              </a:extLst>
            </p:cNvPr>
            <p:cNvSpPr>
              <a:spLocks/>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08" name="Freeform 163">
              <a:extLst>
                <a:ext uri="{FF2B5EF4-FFF2-40B4-BE49-F238E27FC236}">
                  <a16:creationId xmlns:a16="http://schemas.microsoft.com/office/drawing/2014/main" id="{B4BBCFA8-CE65-3B46-B8C0-90C8E2A9FAE4}"/>
                </a:ext>
              </a:extLst>
            </p:cNvPr>
            <p:cNvSpPr>
              <a:spLocks/>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09" name="Oval 164">
              <a:extLst>
                <a:ext uri="{FF2B5EF4-FFF2-40B4-BE49-F238E27FC236}">
                  <a16:creationId xmlns:a16="http://schemas.microsoft.com/office/drawing/2014/main" id="{5BC0A35E-B59B-2747-AF4F-E2B7BF2E9D9B}"/>
                </a:ext>
              </a:extLst>
            </p:cNvPr>
            <p:cNvSpPr>
              <a:spLocks noChangeArrowheads="1"/>
            </p:cNvSpPr>
            <p:nvPr/>
          </p:nvSpPr>
          <p:spPr bwMode="auto">
            <a:xfrm>
              <a:off x="5517" y="2614"/>
              <a:ext cx="48" cy="92"/>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10" name="Freeform 165">
              <a:extLst>
                <a:ext uri="{FF2B5EF4-FFF2-40B4-BE49-F238E27FC236}">
                  <a16:creationId xmlns:a16="http://schemas.microsoft.com/office/drawing/2014/main" id="{18C56782-0533-9C40-9224-8F36130D8884}"/>
                </a:ext>
              </a:extLst>
            </p:cNvPr>
            <p:cNvSpPr>
              <a:spLocks/>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11" name="AutoShape 166">
              <a:extLst>
                <a:ext uri="{FF2B5EF4-FFF2-40B4-BE49-F238E27FC236}">
                  <a16:creationId xmlns:a16="http://schemas.microsoft.com/office/drawing/2014/main" id="{B68A6AC7-4ED2-D44E-90B8-E63CF73BBC97}"/>
                </a:ext>
              </a:extLst>
            </p:cNvPr>
            <p:cNvSpPr>
              <a:spLocks noChangeArrowheads="1"/>
            </p:cNvSpPr>
            <p:nvPr/>
          </p:nvSpPr>
          <p:spPr bwMode="auto">
            <a:xfrm>
              <a:off x="4140" y="2680"/>
              <a:ext cx="1197" cy="145"/>
            </a:xfrm>
            <a:prstGeom prst="roundRect">
              <a:avLst>
                <a:gd name="adj" fmla="val 50000"/>
              </a:avLst>
            </a:prstGeom>
            <a:solidFill>
              <a:srgbClr val="DDDDDD"/>
            </a:soli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12" name="AutoShape 167">
              <a:extLst>
                <a:ext uri="{FF2B5EF4-FFF2-40B4-BE49-F238E27FC236}">
                  <a16:creationId xmlns:a16="http://schemas.microsoft.com/office/drawing/2014/main" id="{906EF179-00FE-3F4F-AD8D-E9B8F23DE35F}"/>
                </a:ext>
              </a:extLst>
            </p:cNvPr>
            <p:cNvSpPr>
              <a:spLocks noChangeArrowheads="1"/>
            </p:cNvSpPr>
            <p:nvPr/>
          </p:nvSpPr>
          <p:spPr bwMode="auto">
            <a:xfrm>
              <a:off x="4206" y="2713"/>
              <a:ext cx="1072" cy="79"/>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13" name="Oval 168">
              <a:extLst>
                <a:ext uri="{FF2B5EF4-FFF2-40B4-BE49-F238E27FC236}">
                  <a16:creationId xmlns:a16="http://schemas.microsoft.com/office/drawing/2014/main" id="{714D65B7-5EDC-2840-9C29-D308D9655A6C}"/>
                </a:ext>
              </a:extLst>
            </p:cNvPr>
            <p:cNvSpPr>
              <a:spLocks noChangeArrowheads="1"/>
            </p:cNvSpPr>
            <p:nvPr/>
          </p:nvSpPr>
          <p:spPr bwMode="auto">
            <a:xfrm>
              <a:off x="4308" y="2383"/>
              <a:ext cx="156" cy="145"/>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14" name="Oval 169">
              <a:extLst>
                <a:ext uri="{FF2B5EF4-FFF2-40B4-BE49-F238E27FC236}">
                  <a16:creationId xmlns:a16="http://schemas.microsoft.com/office/drawing/2014/main" id="{E64A117A-C67D-AB41-A8E7-4A508BB314F3}"/>
                </a:ext>
              </a:extLst>
            </p:cNvPr>
            <p:cNvSpPr>
              <a:spLocks noChangeArrowheads="1"/>
            </p:cNvSpPr>
            <p:nvPr/>
          </p:nvSpPr>
          <p:spPr bwMode="auto">
            <a:xfrm>
              <a:off x="4487" y="2383"/>
              <a:ext cx="162" cy="145"/>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0" cap="none" spc="0" normalizeH="0" baseline="0" noProof="0" dirty="0">
                <a:ln>
                  <a:noFill/>
                </a:ln>
                <a:solidFill>
                  <a:srgbClr val="FF000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sp>
          <p:nvSpPr>
            <p:cNvPr id="315" name="Oval 170">
              <a:extLst>
                <a:ext uri="{FF2B5EF4-FFF2-40B4-BE49-F238E27FC236}">
                  <a16:creationId xmlns:a16="http://schemas.microsoft.com/office/drawing/2014/main" id="{C59668D3-09F9-BD44-8596-C01818912BD0}"/>
                </a:ext>
              </a:extLst>
            </p:cNvPr>
            <p:cNvSpPr>
              <a:spLocks noChangeArrowheads="1"/>
            </p:cNvSpPr>
            <p:nvPr/>
          </p:nvSpPr>
          <p:spPr bwMode="auto">
            <a:xfrm>
              <a:off x="4661" y="2383"/>
              <a:ext cx="162" cy="139"/>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16" name="Rectangle 171">
              <a:extLst>
                <a:ext uri="{FF2B5EF4-FFF2-40B4-BE49-F238E27FC236}">
                  <a16:creationId xmlns:a16="http://schemas.microsoft.com/office/drawing/2014/main" id="{8E530C7C-3D86-3C4B-891E-CB9AC883FCBB}"/>
                </a:ext>
              </a:extLst>
            </p:cNvPr>
            <p:cNvSpPr>
              <a:spLocks noChangeArrowheads="1"/>
            </p:cNvSpPr>
            <p:nvPr/>
          </p:nvSpPr>
          <p:spPr bwMode="auto">
            <a:xfrm>
              <a:off x="5062" y="1835"/>
              <a:ext cx="84" cy="759"/>
            </a:xfrm>
            <a:prstGeom prst="rect">
              <a:avLst/>
            </a:prstGeom>
            <a:solidFill>
              <a:srgbClr val="292929"/>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325" name="Group 172">
            <a:extLst>
              <a:ext uri="{FF2B5EF4-FFF2-40B4-BE49-F238E27FC236}">
                <a16:creationId xmlns:a16="http://schemas.microsoft.com/office/drawing/2014/main" id="{F34C0BB9-9ECA-9B40-B10C-16DEDBDC16C3}"/>
              </a:ext>
            </a:extLst>
          </p:cNvPr>
          <p:cNvGrpSpPr>
            <a:grpSpLocks/>
          </p:cNvGrpSpPr>
          <p:nvPr/>
        </p:nvGrpSpPr>
        <p:grpSpPr bwMode="auto">
          <a:xfrm>
            <a:off x="7885017" y="5148533"/>
            <a:ext cx="525463" cy="557213"/>
            <a:chOff x="-44" y="1473"/>
            <a:chExt cx="981" cy="1105"/>
          </a:xfrm>
        </p:grpSpPr>
        <p:pic>
          <p:nvPicPr>
            <p:cNvPr id="326" name="Picture 173" descr="desktop_computer_stylized_medium">
              <a:extLst>
                <a:ext uri="{FF2B5EF4-FFF2-40B4-BE49-F238E27FC236}">
                  <a16:creationId xmlns:a16="http://schemas.microsoft.com/office/drawing/2014/main" id="{58DEA6BA-6A8A-414B-A5D1-8C42E963B5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 name="Freeform 174">
              <a:extLst>
                <a:ext uri="{FF2B5EF4-FFF2-40B4-BE49-F238E27FC236}">
                  <a16:creationId xmlns:a16="http://schemas.microsoft.com/office/drawing/2014/main" id="{5636D377-DB0D-6F40-811F-10EE64604D69}"/>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328" name="Group 175">
            <a:extLst>
              <a:ext uri="{FF2B5EF4-FFF2-40B4-BE49-F238E27FC236}">
                <a16:creationId xmlns:a16="http://schemas.microsoft.com/office/drawing/2014/main" id="{7306AC90-5B34-3F4E-B626-0E34022A31C8}"/>
              </a:ext>
            </a:extLst>
          </p:cNvPr>
          <p:cNvGrpSpPr>
            <a:grpSpLocks/>
          </p:cNvGrpSpPr>
          <p:nvPr/>
        </p:nvGrpSpPr>
        <p:grpSpPr bwMode="auto">
          <a:xfrm>
            <a:off x="8650192" y="1557608"/>
            <a:ext cx="377825" cy="576263"/>
            <a:chOff x="4140" y="429"/>
            <a:chExt cx="1425" cy="2396"/>
          </a:xfrm>
        </p:grpSpPr>
        <p:sp>
          <p:nvSpPr>
            <p:cNvPr id="329" name="Freeform 176">
              <a:extLst>
                <a:ext uri="{FF2B5EF4-FFF2-40B4-BE49-F238E27FC236}">
                  <a16:creationId xmlns:a16="http://schemas.microsoft.com/office/drawing/2014/main" id="{F3CFDF78-3F2C-B047-99D5-2F35E0D1B496}"/>
                </a:ext>
              </a:extLst>
            </p:cNvPr>
            <p:cNvSpPr>
              <a:spLocks/>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30" name="Rectangle 177">
              <a:extLst>
                <a:ext uri="{FF2B5EF4-FFF2-40B4-BE49-F238E27FC236}">
                  <a16:creationId xmlns:a16="http://schemas.microsoft.com/office/drawing/2014/main" id="{6D671750-A74B-B64E-8E68-C40948E6DE36}"/>
                </a:ext>
              </a:extLst>
            </p:cNvPr>
            <p:cNvSpPr>
              <a:spLocks noChangeArrowheads="1"/>
            </p:cNvSpPr>
            <p:nvPr/>
          </p:nvSpPr>
          <p:spPr bwMode="auto">
            <a:xfrm>
              <a:off x="4206" y="429"/>
              <a:ext cx="1048"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31" name="Freeform 178">
              <a:extLst>
                <a:ext uri="{FF2B5EF4-FFF2-40B4-BE49-F238E27FC236}">
                  <a16:creationId xmlns:a16="http://schemas.microsoft.com/office/drawing/2014/main" id="{9438FA78-1938-514C-80BF-10ED666E38FE}"/>
                </a:ext>
              </a:extLst>
            </p:cNvPr>
            <p:cNvSpPr>
              <a:spLocks/>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32" name="Freeform 179">
              <a:extLst>
                <a:ext uri="{FF2B5EF4-FFF2-40B4-BE49-F238E27FC236}">
                  <a16:creationId xmlns:a16="http://schemas.microsoft.com/office/drawing/2014/main" id="{FD23EFF2-90E8-9045-936A-06124249A5E5}"/>
                </a:ext>
              </a:extLst>
            </p:cNvPr>
            <p:cNvSpPr>
              <a:spLocks/>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33" name="Rectangle 180">
              <a:extLst>
                <a:ext uri="{FF2B5EF4-FFF2-40B4-BE49-F238E27FC236}">
                  <a16:creationId xmlns:a16="http://schemas.microsoft.com/office/drawing/2014/main" id="{C3C9A679-FD27-EE4A-B715-049B9DDB6300}"/>
                </a:ext>
              </a:extLst>
            </p:cNvPr>
            <p:cNvSpPr>
              <a:spLocks noChangeArrowheads="1"/>
            </p:cNvSpPr>
            <p:nvPr/>
          </p:nvSpPr>
          <p:spPr bwMode="auto">
            <a:xfrm>
              <a:off x="4212" y="693"/>
              <a:ext cx="599"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34" name="Group 181">
              <a:extLst>
                <a:ext uri="{FF2B5EF4-FFF2-40B4-BE49-F238E27FC236}">
                  <a16:creationId xmlns:a16="http://schemas.microsoft.com/office/drawing/2014/main" id="{F5C3481D-451B-B142-A35C-15C582D38E95}"/>
                </a:ext>
              </a:extLst>
            </p:cNvPr>
            <p:cNvGrpSpPr>
              <a:grpSpLocks/>
            </p:cNvGrpSpPr>
            <p:nvPr/>
          </p:nvGrpSpPr>
          <p:grpSpPr bwMode="auto">
            <a:xfrm>
              <a:off x="4749" y="668"/>
              <a:ext cx="581" cy="145"/>
              <a:chOff x="614" y="2568"/>
              <a:chExt cx="725" cy="139"/>
            </a:xfrm>
          </p:grpSpPr>
          <p:sp>
            <p:nvSpPr>
              <p:cNvPr id="359" name="AutoShape 182">
                <a:extLst>
                  <a:ext uri="{FF2B5EF4-FFF2-40B4-BE49-F238E27FC236}">
                    <a16:creationId xmlns:a16="http://schemas.microsoft.com/office/drawing/2014/main" id="{2C243628-F48B-0247-9C77-CADC193BA25B}"/>
                  </a:ext>
                </a:extLst>
              </p:cNvPr>
              <p:cNvSpPr>
                <a:spLocks noChangeArrowheads="1"/>
              </p:cNvSpPr>
              <p:nvPr/>
            </p:nvSpPr>
            <p:spPr bwMode="auto">
              <a:xfrm>
                <a:off x="616" y="2567"/>
                <a:ext cx="725"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60" name="AutoShape 183">
                <a:extLst>
                  <a:ext uri="{FF2B5EF4-FFF2-40B4-BE49-F238E27FC236}">
                    <a16:creationId xmlns:a16="http://schemas.microsoft.com/office/drawing/2014/main" id="{C3D71DA0-C793-D949-906B-887E37FD01C9}"/>
                  </a:ext>
                </a:extLst>
              </p:cNvPr>
              <p:cNvSpPr>
                <a:spLocks noChangeArrowheads="1"/>
              </p:cNvSpPr>
              <p:nvPr/>
            </p:nvSpPr>
            <p:spPr bwMode="auto">
              <a:xfrm>
                <a:off x="631" y="2586"/>
                <a:ext cx="695" cy="101"/>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335" name="Rectangle 184">
              <a:extLst>
                <a:ext uri="{FF2B5EF4-FFF2-40B4-BE49-F238E27FC236}">
                  <a16:creationId xmlns:a16="http://schemas.microsoft.com/office/drawing/2014/main" id="{246902F9-C4DC-454E-9DA0-3D5842DB38D7}"/>
                </a:ext>
              </a:extLst>
            </p:cNvPr>
            <p:cNvSpPr>
              <a:spLocks noChangeArrowheads="1"/>
            </p:cNvSpPr>
            <p:nvPr/>
          </p:nvSpPr>
          <p:spPr bwMode="auto">
            <a:xfrm>
              <a:off x="4224" y="1016"/>
              <a:ext cx="599" cy="53"/>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36" name="Group 185">
              <a:extLst>
                <a:ext uri="{FF2B5EF4-FFF2-40B4-BE49-F238E27FC236}">
                  <a16:creationId xmlns:a16="http://schemas.microsoft.com/office/drawing/2014/main" id="{7667DA9A-FE8F-654A-8B9E-218AADDABF18}"/>
                </a:ext>
              </a:extLst>
            </p:cNvPr>
            <p:cNvGrpSpPr>
              <a:grpSpLocks/>
            </p:cNvGrpSpPr>
            <p:nvPr/>
          </p:nvGrpSpPr>
          <p:grpSpPr bwMode="auto">
            <a:xfrm>
              <a:off x="4747" y="994"/>
              <a:ext cx="581" cy="134"/>
              <a:chOff x="614" y="2568"/>
              <a:chExt cx="725" cy="139"/>
            </a:xfrm>
          </p:grpSpPr>
          <p:sp>
            <p:nvSpPr>
              <p:cNvPr id="357" name="AutoShape 186">
                <a:extLst>
                  <a:ext uri="{FF2B5EF4-FFF2-40B4-BE49-F238E27FC236}">
                    <a16:creationId xmlns:a16="http://schemas.microsoft.com/office/drawing/2014/main" id="{89170F11-7571-2B45-8719-95E83BC651DC}"/>
                  </a:ext>
                </a:extLst>
              </p:cNvPr>
              <p:cNvSpPr>
                <a:spLocks noChangeArrowheads="1"/>
              </p:cNvSpPr>
              <p:nvPr/>
            </p:nvSpPr>
            <p:spPr bwMode="auto">
              <a:xfrm>
                <a:off x="611" y="2571"/>
                <a:ext cx="725" cy="137"/>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58" name="AutoShape 187">
                <a:extLst>
                  <a:ext uri="{FF2B5EF4-FFF2-40B4-BE49-F238E27FC236}">
                    <a16:creationId xmlns:a16="http://schemas.microsoft.com/office/drawing/2014/main" id="{E76D6632-4213-1A4C-994D-E58521FFA452}"/>
                  </a:ext>
                </a:extLst>
              </p:cNvPr>
              <p:cNvSpPr>
                <a:spLocks noChangeArrowheads="1"/>
              </p:cNvSpPr>
              <p:nvPr/>
            </p:nvSpPr>
            <p:spPr bwMode="auto">
              <a:xfrm>
                <a:off x="626" y="2584"/>
                <a:ext cx="695"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337" name="Rectangle 188">
              <a:extLst>
                <a:ext uri="{FF2B5EF4-FFF2-40B4-BE49-F238E27FC236}">
                  <a16:creationId xmlns:a16="http://schemas.microsoft.com/office/drawing/2014/main" id="{042D5530-947C-8042-964E-981127ADCA1C}"/>
                </a:ext>
              </a:extLst>
            </p:cNvPr>
            <p:cNvSpPr>
              <a:spLocks noChangeArrowheads="1"/>
            </p:cNvSpPr>
            <p:nvPr/>
          </p:nvSpPr>
          <p:spPr bwMode="auto">
            <a:xfrm>
              <a:off x="4218" y="1360"/>
              <a:ext cx="593"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38" name="Rectangle 189">
              <a:extLst>
                <a:ext uri="{FF2B5EF4-FFF2-40B4-BE49-F238E27FC236}">
                  <a16:creationId xmlns:a16="http://schemas.microsoft.com/office/drawing/2014/main" id="{2F89380A-7E24-A848-A517-F0FC736922E7}"/>
                </a:ext>
              </a:extLst>
            </p:cNvPr>
            <p:cNvSpPr>
              <a:spLocks noChangeArrowheads="1"/>
            </p:cNvSpPr>
            <p:nvPr/>
          </p:nvSpPr>
          <p:spPr bwMode="auto">
            <a:xfrm>
              <a:off x="4230" y="1657"/>
              <a:ext cx="593"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39" name="Group 190">
              <a:extLst>
                <a:ext uri="{FF2B5EF4-FFF2-40B4-BE49-F238E27FC236}">
                  <a16:creationId xmlns:a16="http://schemas.microsoft.com/office/drawing/2014/main" id="{38C1848A-3B99-B348-91C8-29218555E83A}"/>
                </a:ext>
              </a:extLst>
            </p:cNvPr>
            <p:cNvGrpSpPr>
              <a:grpSpLocks/>
            </p:cNvGrpSpPr>
            <p:nvPr/>
          </p:nvGrpSpPr>
          <p:grpSpPr bwMode="auto">
            <a:xfrm>
              <a:off x="4735" y="1627"/>
              <a:ext cx="582" cy="151"/>
              <a:chOff x="614" y="2568"/>
              <a:chExt cx="725" cy="139"/>
            </a:xfrm>
          </p:grpSpPr>
          <p:sp>
            <p:nvSpPr>
              <p:cNvPr id="355" name="AutoShape 191">
                <a:extLst>
                  <a:ext uri="{FF2B5EF4-FFF2-40B4-BE49-F238E27FC236}">
                    <a16:creationId xmlns:a16="http://schemas.microsoft.com/office/drawing/2014/main" id="{676776FA-ACE8-1B44-A3F2-EE744FFE1B2F}"/>
                  </a:ext>
                </a:extLst>
              </p:cNvPr>
              <p:cNvSpPr>
                <a:spLocks noChangeArrowheads="1"/>
              </p:cNvSpPr>
              <p:nvPr/>
            </p:nvSpPr>
            <p:spPr bwMode="auto">
              <a:xfrm>
                <a:off x="611" y="2571"/>
                <a:ext cx="731" cy="134"/>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56" name="AutoShape 192">
                <a:extLst>
                  <a:ext uri="{FF2B5EF4-FFF2-40B4-BE49-F238E27FC236}">
                    <a16:creationId xmlns:a16="http://schemas.microsoft.com/office/drawing/2014/main" id="{642A052A-BC62-D049-9EBF-AC2B9D28A87C}"/>
                  </a:ext>
                </a:extLst>
              </p:cNvPr>
              <p:cNvSpPr>
                <a:spLocks noChangeArrowheads="1"/>
              </p:cNvSpPr>
              <p:nvPr/>
            </p:nvSpPr>
            <p:spPr bwMode="auto">
              <a:xfrm>
                <a:off x="626" y="2589"/>
                <a:ext cx="701" cy="9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340" name="Freeform 193">
              <a:extLst>
                <a:ext uri="{FF2B5EF4-FFF2-40B4-BE49-F238E27FC236}">
                  <a16:creationId xmlns:a16="http://schemas.microsoft.com/office/drawing/2014/main" id="{20022731-282E-5349-BD84-5AC931894117}"/>
                </a:ext>
              </a:extLst>
            </p:cNvPr>
            <p:cNvSpPr>
              <a:spLocks/>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41" name="Group 194">
              <a:extLst>
                <a:ext uri="{FF2B5EF4-FFF2-40B4-BE49-F238E27FC236}">
                  <a16:creationId xmlns:a16="http://schemas.microsoft.com/office/drawing/2014/main" id="{C8EEA896-B8C6-834F-9741-B4BC6894041D}"/>
                </a:ext>
              </a:extLst>
            </p:cNvPr>
            <p:cNvGrpSpPr>
              <a:grpSpLocks/>
            </p:cNvGrpSpPr>
            <p:nvPr/>
          </p:nvGrpSpPr>
          <p:grpSpPr bwMode="auto">
            <a:xfrm>
              <a:off x="4739" y="1327"/>
              <a:ext cx="582" cy="139"/>
              <a:chOff x="614" y="2568"/>
              <a:chExt cx="725" cy="139"/>
            </a:xfrm>
          </p:grpSpPr>
          <p:sp>
            <p:nvSpPr>
              <p:cNvPr id="353" name="AutoShape 195">
                <a:extLst>
                  <a:ext uri="{FF2B5EF4-FFF2-40B4-BE49-F238E27FC236}">
                    <a16:creationId xmlns:a16="http://schemas.microsoft.com/office/drawing/2014/main" id="{FAEB0127-5E88-8848-A1E8-FCDC82E85BB6}"/>
                  </a:ext>
                </a:extLst>
              </p:cNvPr>
              <p:cNvSpPr>
                <a:spLocks noChangeArrowheads="1"/>
              </p:cNvSpPr>
              <p:nvPr/>
            </p:nvSpPr>
            <p:spPr bwMode="auto">
              <a:xfrm>
                <a:off x="614" y="2568"/>
                <a:ext cx="723"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54" name="AutoShape 196">
                <a:extLst>
                  <a:ext uri="{FF2B5EF4-FFF2-40B4-BE49-F238E27FC236}">
                    <a16:creationId xmlns:a16="http://schemas.microsoft.com/office/drawing/2014/main" id="{F6C14D4D-54BC-0347-8DE7-8C387B0DE5D3}"/>
                  </a:ext>
                </a:extLst>
              </p:cNvPr>
              <p:cNvSpPr>
                <a:spLocks noChangeArrowheads="1"/>
              </p:cNvSpPr>
              <p:nvPr/>
            </p:nvSpPr>
            <p:spPr bwMode="auto">
              <a:xfrm>
                <a:off x="629" y="2581"/>
                <a:ext cx="694"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342" name="Rectangle 197">
              <a:extLst>
                <a:ext uri="{FF2B5EF4-FFF2-40B4-BE49-F238E27FC236}">
                  <a16:creationId xmlns:a16="http://schemas.microsoft.com/office/drawing/2014/main" id="{DE2B5795-02B3-824F-BFB7-9E4468C2E04A}"/>
                </a:ext>
              </a:extLst>
            </p:cNvPr>
            <p:cNvSpPr>
              <a:spLocks noChangeArrowheads="1"/>
            </p:cNvSpPr>
            <p:nvPr/>
          </p:nvSpPr>
          <p:spPr bwMode="auto">
            <a:xfrm>
              <a:off x="5248" y="429"/>
              <a:ext cx="72" cy="2290"/>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43" name="Freeform 198">
              <a:extLst>
                <a:ext uri="{FF2B5EF4-FFF2-40B4-BE49-F238E27FC236}">
                  <a16:creationId xmlns:a16="http://schemas.microsoft.com/office/drawing/2014/main" id="{30654D98-FCC5-4940-8B89-40DEC14D245E}"/>
                </a:ext>
              </a:extLst>
            </p:cNvPr>
            <p:cNvSpPr>
              <a:spLocks/>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44" name="Freeform 199">
              <a:extLst>
                <a:ext uri="{FF2B5EF4-FFF2-40B4-BE49-F238E27FC236}">
                  <a16:creationId xmlns:a16="http://schemas.microsoft.com/office/drawing/2014/main" id="{DB2F1485-9F89-A14E-B2B0-E716B66FE509}"/>
                </a:ext>
              </a:extLst>
            </p:cNvPr>
            <p:cNvSpPr>
              <a:spLocks/>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45" name="Oval 200">
              <a:extLst>
                <a:ext uri="{FF2B5EF4-FFF2-40B4-BE49-F238E27FC236}">
                  <a16:creationId xmlns:a16="http://schemas.microsoft.com/office/drawing/2014/main" id="{0913F7BB-B350-6F4C-8E3C-B4373B6BBC1E}"/>
                </a:ext>
              </a:extLst>
            </p:cNvPr>
            <p:cNvSpPr>
              <a:spLocks noChangeArrowheads="1"/>
            </p:cNvSpPr>
            <p:nvPr/>
          </p:nvSpPr>
          <p:spPr bwMode="auto">
            <a:xfrm>
              <a:off x="5517" y="2614"/>
              <a:ext cx="48" cy="92"/>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46" name="Freeform 201">
              <a:extLst>
                <a:ext uri="{FF2B5EF4-FFF2-40B4-BE49-F238E27FC236}">
                  <a16:creationId xmlns:a16="http://schemas.microsoft.com/office/drawing/2014/main" id="{D806CA0F-D39E-1044-8994-B3481BAC561C}"/>
                </a:ext>
              </a:extLst>
            </p:cNvPr>
            <p:cNvSpPr>
              <a:spLocks/>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47" name="AutoShape 202">
              <a:extLst>
                <a:ext uri="{FF2B5EF4-FFF2-40B4-BE49-F238E27FC236}">
                  <a16:creationId xmlns:a16="http://schemas.microsoft.com/office/drawing/2014/main" id="{653E2F84-88DD-4C48-9132-5E9C22D3C500}"/>
                </a:ext>
              </a:extLst>
            </p:cNvPr>
            <p:cNvSpPr>
              <a:spLocks noChangeArrowheads="1"/>
            </p:cNvSpPr>
            <p:nvPr/>
          </p:nvSpPr>
          <p:spPr bwMode="auto">
            <a:xfrm>
              <a:off x="4140" y="2680"/>
              <a:ext cx="1197" cy="145"/>
            </a:xfrm>
            <a:prstGeom prst="roundRect">
              <a:avLst>
                <a:gd name="adj" fmla="val 50000"/>
              </a:avLst>
            </a:prstGeom>
            <a:solidFill>
              <a:srgbClr val="DDDDDD"/>
            </a:soli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48" name="AutoShape 203">
              <a:extLst>
                <a:ext uri="{FF2B5EF4-FFF2-40B4-BE49-F238E27FC236}">
                  <a16:creationId xmlns:a16="http://schemas.microsoft.com/office/drawing/2014/main" id="{7C1622A3-9F30-FA42-9B80-C8BB00A05B8D}"/>
                </a:ext>
              </a:extLst>
            </p:cNvPr>
            <p:cNvSpPr>
              <a:spLocks noChangeArrowheads="1"/>
            </p:cNvSpPr>
            <p:nvPr/>
          </p:nvSpPr>
          <p:spPr bwMode="auto">
            <a:xfrm>
              <a:off x="4206" y="2713"/>
              <a:ext cx="1072" cy="79"/>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49" name="Oval 204">
              <a:extLst>
                <a:ext uri="{FF2B5EF4-FFF2-40B4-BE49-F238E27FC236}">
                  <a16:creationId xmlns:a16="http://schemas.microsoft.com/office/drawing/2014/main" id="{432A4179-C51B-DE48-94FC-B7412F4DD34C}"/>
                </a:ext>
              </a:extLst>
            </p:cNvPr>
            <p:cNvSpPr>
              <a:spLocks noChangeArrowheads="1"/>
            </p:cNvSpPr>
            <p:nvPr/>
          </p:nvSpPr>
          <p:spPr bwMode="auto">
            <a:xfrm>
              <a:off x="4308" y="2383"/>
              <a:ext cx="156" cy="145"/>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50" name="Oval 205">
              <a:extLst>
                <a:ext uri="{FF2B5EF4-FFF2-40B4-BE49-F238E27FC236}">
                  <a16:creationId xmlns:a16="http://schemas.microsoft.com/office/drawing/2014/main" id="{9EF71E96-D069-134D-9318-D85F7FF2C502}"/>
                </a:ext>
              </a:extLst>
            </p:cNvPr>
            <p:cNvSpPr>
              <a:spLocks noChangeArrowheads="1"/>
            </p:cNvSpPr>
            <p:nvPr/>
          </p:nvSpPr>
          <p:spPr bwMode="auto">
            <a:xfrm>
              <a:off x="4487" y="2383"/>
              <a:ext cx="162" cy="145"/>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0" cap="none" spc="0" normalizeH="0" baseline="0" noProof="0" dirty="0">
                <a:ln>
                  <a:noFill/>
                </a:ln>
                <a:solidFill>
                  <a:srgbClr val="FF000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sp>
          <p:nvSpPr>
            <p:cNvPr id="351" name="Oval 206">
              <a:extLst>
                <a:ext uri="{FF2B5EF4-FFF2-40B4-BE49-F238E27FC236}">
                  <a16:creationId xmlns:a16="http://schemas.microsoft.com/office/drawing/2014/main" id="{3E78A6EB-9CEA-E74E-91AB-439D7171D3AA}"/>
                </a:ext>
              </a:extLst>
            </p:cNvPr>
            <p:cNvSpPr>
              <a:spLocks noChangeArrowheads="1"/>
            </p:cNvSpPr>
            <p:nvPr/>
          </p:nvSpPr>
          <p:spPr bwMode="auto">
            <a:xfrm>
              <a:off x="4661" y="2383"/>
              <a:ext cx="162" cy="139"/>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52" name="Rectangle 207">
              <a:extLst>
                <a:ext uri="{FF2B5EF4-FFF2-40B4-BE49-F238E27FC236}">
                  <a16:creationId xmlns:a16="http://schemas.microsoft.com/office/drawing/2014/main" id="{1A62E052-D07D-6743-8E2D-F67E3E528E8B}"/>
                </a:ext>
              </a:extLst>
            </p:cNvPr>
            <p:cNvSpPr>
              <a:spLocks noChangeArrowheads="1"/>
            </p:cNvSpPr>
            <p:nvPr/>
          </p:nvSpPr>
          <p:spPr bwMode="auto">
            <a:xfrm>
              <a:off x="5062" y="1835"/>
              <a:ext cx="84" cy="759"/>
            </a:xfrm>
            <a:prstGeom prst="rect">
              <a:avLst/>
            </a:prstGeom>
            <a:solidFill>
              <a:srgbClr val="292929"/>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361" name="Group 208">
            <a:extLst>
              <a:ext uri="{FF2B5EF4-FFF2-40B4-BE49-F238E27FC236}">
                <a16:creationId xmlns:a16="http://schemas.microsoft.com/office/drawing/2014/main" id="{6A05235C-3E77-6F4F-8ADA-6D04AB8484D1}"/>
              </a:ext>
            </a:extLst>
          </p:cNvPr>
          <p:cNvGrpSpPr>
            <a:grpSpLocks/>
          </p:cNvGrpSpPr>
          <p:nvPr/>
        </p:nvGrpSpPr>
        <p:grpSpPr bwMode="auto">
          <a:xfrm>
            <a:off x="9402667" y="1589358"/>
            <a:ext cx="377825" cy="576263"/>
            <a:chOff x="4140" y="429"/>
            <a:chExt cx="1425" cy="2396"/>
          </a:xfrm>
        </p:grpSpPr>
        <p:sp>
          <p:nvSpPr>
            <p:cNvPr id="362" name="Freeform 209">
              <a:extLst>
                <a:ext uri="{FF2B5EF4-FFF2-40B4-BE49-F238E27FC236}">
                  <a16:creationId xmlns:a16="http://schemas.microsoft.com/office/drawing/2014/main" id="{D166875E-AD19-804C-965F-CDAED7A642D2}"/>
                </a:ext>
              </a:extLst>
            </p:cNvPr>
            <p:cNvSpPr>
              <a:spLocks/>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63" name="Rectangle 210">
              <a:extLst>
                <a:ext uri="{FF2B5EF4-FFF2-40B4-BE49-F238E27FC236}">
                  <a16:creationId xmlns:a16="http://schemas.microsoft.com/office/drawing/2014/main" id="{EC5E264D-98A2-B44D-B995-4CB53C25E2B4}"/>
                </a:ext>
              </a:extLst>
            </p:cNvPr>
            <p:cNvSpPr>
              <a:spLocks noChangeArrowheads="1"/>
            </p:cNvSpPr>
            <p:nvPr/>
          </p:nvSpPr>
          <p:spPr bwMode="auto">
            <a:xfrm>
              <a:off x="4206" y="429"/>
              <a:ext cx="1048"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64" name="Freeform 211">
              <a:extLst>
                <a:ext uri="{FF2B5EF4-FFF2-40B4-BE49-F238E27FC236}">
                  <a16:creationId xmlns:a16="http://schemas.microsoft.com/office/drawing/2014/main" id="{C1CF933D-FB73-3240-9F1D-5EED49E6AB45}"/>
                </a:ext>
              </a:extLst>
            </p:cNvPr>
            <p:cNvSpPr>
              <a:spLocks/>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65" name="Freeform 212">
              <a:extLst>
                <a:ext uri="{FF2B5EF4-FFF2-40B4-BE49-F238E27FC236}">
                  <a16:creationId xmlns:a16="http://schemas.microsoft.com/office/drawing/2014/main" id="{0FC67CB2-6BE1-1847-A437-D99084C5CC4E}"/>
                </a:ext>
              </a:extLst>
            </p:cNvPr>
            <p:cNvSpPr>
              <a:spLocks/>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66" name="Rectangle 213">
              <a:extLst>
                <a:ext uri="{FF2B5EF4-FFF2-40B4-BE49-F238E27FC236}">
                  <a16:creationId xmlns:a16="http://schemas.microsoft.com/office/drawing/2014/main" id="{14B7D932-BBFC-B74D-816C-440DB3FEB06E}"/>
                </a:ext>
              </a:extLst>
            </p:cNvPr>
            <p:cNvSpPr>
              <a:spLocks noChangeArrowheads="1"/>
            </p:cNvSpPr>
            <p:nvPr/>
          </p:nvSpPr>
          <p:spPr bwMode="auto">
            <a:xfrm>
              <a:off x="4212" y="693"/>
              <a:ext cx="599"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67" name="Group 214">
              <a:extLst>
                <a:ext uri="{FF2B5EF4-FFF2-40B4-BE49-F238E27FC236}">
                  <a16:creationId xmlns:a16="http://schemas.microsoft.com/office/drawing/2014/main" id="{904783F7-C673-AC48-8DEC-45B791D2E0FD}"/>
                </a:ext>
              </a:extLst>
            </p:cNvPr>
            <p:cNvGrpSpPr>
              <a:grpSpLocks/>
            </p:cNvGrpSpPr>
            <p:nvPr/>
          </p:nvGrpSpPr>
          <p:grpSpPr bwMode="auto">
            <a:xfrm>
              <a:off x="4749" y="668"/>
              <a:ext cx="581" cy="145"/>
              <a:chOff x="614" y="2568"/>
              <a:chExt cx="725" cy="139"/>
            </a:xfrm>
          </p:grpSpPr>
          <p:sp>
            <p:nvSpPr>
              <p:cNvPr id="392" name="AutoShape 215">
                <a:extLst>
                  <a:ext uri="{FF2B5EF4-FFF2-40B4-BE49-F238E27FC236}">
                    <a16:creationId xmlns:a16="http://schemas.microsoft.com/office/drawing/2014/main" id="{259ABA3E-950D-BF40-AF00-89747854A5FD}"/>
                  </a:ext>
                </a:extLst>
              </p:cNvPr>
              <p:cNvSpPr>
                <a:spLocks noChangeArrowheads="1"/>
              </p:cNvSpPr>
              <p:nvPr/>
            </p:nvSpPr>
            <p:spPr bwMode="auto">
              <a:xfrm>
                <a:off x="616" y="2567"/>
                <a:ext cx="725"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93" name="AutoShape 216">
                <a:extLst>
                  <a:ext uri="{FF2B5EF4-FFF2-40B4-BE49-F238E27FC236}">
                    <a16:creationId xmlns:a16="http://schemas.microsoft.com/office/drawing/2014/main" id="{D537C256-5556-E84D-BFD9-801601AF6D06}"/>
                  </a:ext>
                </a:extLst>
              </p:cNvPr>
              <p:cNvSpPr>
                <a:spLocks noChangeArrowheads="1"/>
              </p:cNvSpPr>
              <p:nvPr/>
            </p:nvSpPr>
            <p:spPr bwMode="auto">
              <a:xfrm>
                <a:off x="631" y="2586"/>
                <a:ext cx="695" cy="101"/>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368" name="Rectangle 217">
              <a:extLst>
                <a:ext uri="{FF2B5EF4-FFF2-40B4-BE49-F238E27FC236}">
                  <a16:creationId xmlns:a16="http://schemas.microsoft.com/office/drawing/2014/main" id="{6A16D193-BA00-FA4C-84D3-5F7B5C0311B4}"/>
                </a:ext>
              </a:extLst>
            </p:cNvPr>
            <p:cNvSpPr>
              <a:spLocks noChangeArrowheads="1"/>
            </p:cNvSpPr>
            <p:nvPr/>
          </p:nvSpPr>
          <p:spPr bwMode="auto">
            <a:xfrm>
              <a:off x="4224" y="1016"/>
              <a:ext cx="599" cy="53"/>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69" name="Group 218">
              <a:extLst>
                <a:ext uri="{FF2B5EF4-FFF2-40B4-BE49-F238E27FC236}">
                  <a16:creationId xmlns:a16="http://schemas.microsoft.com/office/drawing/2014/main" id="{7151F57C-7772-D741-B346-9FD22AFEAC1C}"/>
                </a:ext>
              </a:extLst>
            </p:cNvPr>
            <p:cNvGrpSpPr>
              <a:grpSpLocks/>
            </p:cNvGrpSpPr>
            <p:nvPr/>
          </p:nvGrpSpPr>
          <p:grpSpPr bwMode="auto">
            <a:xfrm>
              <a:off x="4747" y="994"/>
              <a:ext cx="581" cy="134"/>
              <a:chOff x="614" y="2568"/>
              <a:chExt cx="725" cy="139"/>
            </a:xfrm>
          </p:grpSpPr>
          <p:sp>
            <p:nvSpPr>
              <p:cNvPr id="390" name="AutoShape 219">
                <a:extLst>
                  <a:ext uri="{FF2B5EF4-FFF2-40B4-BE49-F238E27FC236}">
                    <a16:creationId xmlns:a16="http://schemas.microsoft.com/office/drawing/2014/main" id="{28A8406C-AFA4-F94B-A2C4-E4FFB185C64F}"/>
                  </a:ext>
                </a:extLst>
              </p:cNvPr>
              <p:cNvSpPr>
                <a:spLocks noChangeArrowheads="1"/>
              </p:cNvSpPr>
              <p:nvPr/>
            </p:nvSpPr>
            <p:spPr bwMode="auto">
              <a:xfrm>
                <a:off x="611" y="2571"/>
                <a:ext cx="725" cy="137"/>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91" name="AutoShape 220">
                <a:extLst>
                  <a:ext uri="{FF2B5EF4-FFF2-40B4-BE49-F238E27FC236}">
                    <a16:creationId xmlns:a16="http://schemas.microsoft.com/office/drawing/2014/main" id="{9A186499-2183-C24F-89D0-ACB1D39A2787}"/>
                  </a:ext>
                </a:extLst>
              </p:cNvPr>
              <p:cNvSpPr>
                <a:spLocks noChangeArrowheads="1"/>
              </p:cNvSpPr>
              <p:nvPr/>
            </p:nvSpPr>
            <p:spPr bwMode="auto">
              <a:xfrm>
                <a:off x="626" y="2584"/>
                <a:ext cx="695"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370" name="Rectangle 221">
              <a:extLst>
                <a:ext uri="{FF2B5EF4-FFF2-40B4-BE49-F238E27FC236}">
                  <a16:creationId xmlns:a16="http://schemas.microsoft.com/office/drawing/2014/main" id="{6959C99C-8685-CE45-B4A0-BEEBD9CE6FDF}"/>
                </a:ext>
              </a:extLst>
            </p:cNvPr>
            <p:cNvSpPr>
              <a:spLocks noChangeArrowheads="1"/>
            </p:cNvSpPr>
            <p:nvPr/>
          </p:nvSpPr>
          <p:spPr bwMode="auto">
            <a:xfrm>
              <a:off x="4218" y="1360"/>
              <a:ext cx="593"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71" name="Rectangle 222">
              <a:extLst>
                <a:ext uri="{FF2B5EF4-FFF2-40B4-BE49-F238E27FC236}">
                  <a16:creationId xmlns:a16="http://schemas.microsoft.com/office/drawing/2014/main" id="{0CEC0CDC-F36A-E147-800E-4BFDDC412C2D}"/>
                </a:ext>
              </a:extLst>
            </p:cNvPr>
            <p:cNvSpPr>
              <a:spLocks noChangeArrowheads="1"/>
            </p:cNvSpPr>
            <p:nvPr/>
          </p:nvSpPr>
          <p:spPr bwMode="auto">
            <a:xfrm>
              <a:off x="4230" y="1657"/>
              <a:ext cx="593"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72" name="Group 223">
              <a:extLst>
                <a:ext uri="{FF2B5EF4-FFF2-40B4-BE49-F238E27FC236}">
                  <a16:creationId xmlns:a16="http://schemas.microsoft.com/office/drawing/2014/main" id="{07BF1C14-2C6F-B94F-8289-1C37D6C61529}"/>
                </a:ext>
              </a:extLst>
            </p:cNvPr>
            <p:cNvGrpSpPr>
              <a:grpSpLocks/>
            </p:cNvGrpSpPr>
            <p:nvPr/>
          </p:nvGrpSpPr>
          <p:grpSpPr bwMode="auto">
            <a:xfrm>
              <a:off x="4735" y="1627"/>
              <a:ext cx="582" cy="151"/>
              <a:chOff x="614" y="2568"/>
              <a:chExt cx="725" cy="139"/>
            </a:xfrm>
          </p:grpSpPr>
          <p:sp>
            <p:nvSpPr>
              <p:cNvPr id="388" name="AutoShape 224">
                <a:extLst>
                  <a:ext uri="{FF2B5EF4-FFF2-40B4-BE49-F238E27FC236}">
                    <a16:creationId xmlns:a16="http://schemas.microsoft.com/office/drawing/2014/main" id="{B660D864-E6AF-2A4B-AF6E-15E67C246146}"/>
                  </a:ext>
                </a:extLst>
              </p:cNvPr>
              <p:cNvSpPr>
                <a:spLocks noChangeArrowheads="1"/>
              </p:cNvSpPr>
              <p:nvPr/>
            </p:nvSpPr>
            <p:spPr bwMode="auto">
              <a:xfrm>
                <a:off x="611" y="2571"/>
                <a:ext cx="731" cy="134"/>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89" name="AutoShape 225">
                <a:extLst>
                  <a:ext uri="{FF2B5EF4-FFF2-40B4-BE49-F238E27FC236}">
                    <a16:creationId xmlns:a16="http://schemas.microsoft.com/office/drawing/2014/main" id="{A5592FCE-B8EB-CD42-BD69-D7E95DA3E255}"/>
                  </a:ext>
                </a:extLst>
              </p:cNvPr>
              <p:cNvSpPr>
                <a:spLocks noChangeArrowheads="1"/>
              </p:cNvSpPr>
              <p:nvPr/>
            </p:nvSpPr>
            <p:spPr bwMode="auto">
              <a:xfrm>
                <a:off x="626" y="2589"/>
                <a:ext cx="701" cy="9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373" name="Freeform 226">
              <a:extLst>
                <a:ext uri="{FF2B5EF4-FFF2-40B4-BE49-F238E27FC236}">
                  <a16:creationId xmlns:a16="http://schemas.microsoft.com/office/drawing/2014/main" id="{176C9152-AD9C-0043-999D-97BF01B75C5D}"/>
                </a:ext>
              </a:extLst>
            </p:cNvPr>
            <p:cNvSpPr>
              <a:spLocks/>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74" name="Group 227">
              <a:extLst>
                <a:ext uri="{FF2B5EF4-FFF2-40B4-BE49-F238E27FC236}">
                  <a16:creationId xmlns:a16="http://schemas.microsoft.com/office/drawing/2014/main" id="{DB7553BD-7EEF-1144-A10E-45052E753529}"/>
                </a:ext>
              </a:extLst>
            </p:cNvPr>
            <p:cNvGrpSpPr>
              <a:grpSpLocks/>
            </p:cNvGrpSpPr>
            <p:nvPr/>
          </p:nvGrpSpPr>
          <p:grpSpPr bwMode="auto">
            <a:xfrm>
              <a:off x="4739" y="1327"/>
              <a:ext cx="582" cy="139"/>
              <a:chOff x="614" y="2568"/>
              <a:chExt cx="725" cy="139"/>
            </a:xfrm>
          </p:grpSpPr>
          <p:sp>
            <p:nvSpPr>
              <p:cNvPr id="386" name="AutoShape 228">
                <a:extLst>
                  <a:ext uri="{FF2B5EF4-FFF2-40B4-BE49-F238E27FC236}">
                    <a16:creationId xmlns:a16="http://schemas.microsoft.com/office/drawing/2014/main" id="{209B423B-7C84-A444-BC5D-A11FD15670F9}"/>
                  </a:ext>
                </a:extLst>
              </p:cNvPr>
              <p:cNvSpPr>
                <a:spLocks noChangeArrowheads="1"/>
              </p:cNvSpPr>
              <p:nvPr/>
            </p:nvSpPr>
            <p:spPr bwMode="auto">
              <a:xfrm>
                <a:off x="614" y="2568"/>
                <a:ext cx="723"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87" name="AutoShape 229">
                <a:extLst>
                  <a:ext uri="{FF2B5EF4-FFF2-40B4-BE49-F238E27FC236}">
                    <a16:creationId xmlns:a16="http://schemas.microsoft.com/office/drawing/2014/main" id="{5AE73D33-B566-9A49-9DC6-C5469487BDCF}"/>
                  </a:ext>
                </a:extLst>
              </p:cNvPr>
              <p:cNvSpPr>
                <a:spLocks noChangeArrowheads="1"/>
              </p:cNvSpPr>
              <p:nvPr/>
            </p:nvSpPr>
            <p:spPr bwMode="auto">
              <a:xfrm>
                <a:off x="629" y="2581"/>
                <a:ext cx="694"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375" name="Rectangle 230">
              <a:extLst>
                <a:ext uri="{FF2B5EF4-FFF2-40B4-BE49-F238E27FC236}">
                  <a16:creationId xmlns:a16="http://schemas.microsoft.com/office/drawing/2014/main" id="{F54FB1FA-BA67-4B47-8CD0-DC612A86E69A}"/>
                </a:ext>
              </a:extLst>
            </p:cNvPr>
            <p:cNvSpPr>
              <a:spLocks noChangeArrowheads="1"/>
            </p:cNvSpPr>
            <p:nvPr/>
          </p:nvSpPr>
          <p:spPr bwMode="auto">
            <a:xfrm>
              <a:off x="5248" y="429"/>
              <a:ext cx="72" cy="2290"/>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76" name="Freeform 231">
              <a:extLst>
                <a:ext uri="{FF2B5EF4-FFF2-40B4-BE49-F238E27FC236}">
                  <a16:creationId xmlns:a16="http://schemas.microsoft.com/office/drawing/2014/main" id="{A3240397-6B0C-654E-88F1-F3F3AD6232E7}"/>
                </a:ext>
              </a:extLst>
            </p:cNvPr>
            <p:cNvSpPr>
              <a:spLocks/>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77" name="Freeform 232">
              <a:extLst>
                <a:ext uri="{FF2B5EF4-FFF2-40B4-BE49-F238E27FC236}">
                  <a16:creationId xmlns:a16="http://schemas.microsoft.com/office/drawing/2014/main" id="{1A86C13D-4B43-504E-B61C-E2C65477525E}"/>
                </a:ext>
              </a:extLst>
            </p:cNvPr>
            <p:cNvSpPr>
              <a:spLocks/>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78" name="Oval 233">
              <a:extLst>
                <a:ext uri="{FF2B5EF4-FFF2-40B4-BE49-F238E27FC236}">
                  <a16:creationId xmlns:a16="http://schemas.microsoft.com/office/drawing/2014/main" id="{A925E2BE-2521-064E-94A2-F5B3CE2A61D8}"/>
                </a:ext>
              </a:extLst>
            </p:cNvPr>
            <p:cNvSpPr>
              <a:spLocks noChangeArrowheads="1"/>
            </p:cNvSpPr>
            <p:nvPr/>
          </p:nvSpPr>
          <p:spPr bwMode="auto">
            <a:xfrm>
              <a:off x="5517" y="2614"/>
              <a:ext cx="48" cy="92"/>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79" name="Freeform 234">
              <a:extLst>
                <a:ext uri="{FF2B5EF4-FFF2-40B4-BE49-F238E27FC236}">
                  <a16:creationId xmlns:a16="http://schemas.microsoft.com/office/drawing/2014/main" id="{D0F8527B-9979-9843-B950-02EEB33AD611}"/>
                </a:ext>
              </a:extLst>
            </p:cNvPr>
            <p:cNvSpPr>
              <a:spLocks/>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80" name="AutoShape 235">
              <a:extLst>
                <a:ext uri="{FF2B5EF4-FFF2-40B4-BE49-F238E27FC236}">
                  <a16:creationId xmlns:a16="http://schemas.microsoft.com/office/drawing/2014/main" id="{01246D65-1D83-514D-96A0-3F53F7E62D09}"/>
                </a:ext>
              </a:extLst>
            </p:cNvPr>
            <p:cNvSpPr>
              <a:spLocks noChangeArrowheads="1"/>
            </p:cNvSpPr>
            <p:nvPr/>
          </p:nvSpPr>
          <p:spPr bwMode="auto">
            <a:xfrm>
              <a:off x="4140" y="2680"/>
              <a:ext cx="1197" cy="145"/>
            </a:xfrm>
            <a:prstGeom prst="roundRect">
              <a:avLst>
                <a:gd name="adj" fmla="val 50000"/>
              </a:avLst>
            </a:prstGeom>
            <a:solidFill>
              <a:srgbClr val="DDDDDD"/>
            </a:soli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81" name="AutoShape 236">
              <a:extLst>
                <a:ext uri="{FF2B5EF4-FFF2-40B4-BE49-F238E27FC236}">
                  <a16:creationId xmlns:a16="http://schemas.microsoft.com/office/drawing/2014/main" id="{EE09E67D-74DE-8E41-B31D-30EBA899EA8C}"/>
                </a:ext>
              </a:extLst>
            </p:cNvPr>
            <p:cNvSpPr>
              <a:spLocks noChangeArrowheads="1"/>
            </p:cNvSpPr>
            <p:nvPr/>
          </p:nvSpPr>
          <p:spPr bwMode="auto">
            <a:xfrm>
              <a:off x="4206" y="2713"/>
              <a:ext cx="1072" cy="79"/>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82" name="Oval 237">
              <a:extLst>
                <a:ext uri="{FF2B5EF4-FFF2-40B4-BE49-F238E27FC236}">
                  <a16:creationId xmlns:a16="http://schemas.microsoft.com/office/drawing/2014/main" id="{1BAA3765-A4A2-D249-B5E6-B37A650693CE}"/>
                </a:ext>
              </a:extLst>
            </p:cNvPr>
            <p:cNvSpPr>
              <a:spLocks noChangeArrowheads="1"/>
            </p:cNvSpPr>
            <p:nvPr/>
          </p:nvSpPr>
          <p:spPr bwMode="auto">
            <a:xfrm>
              <a:off x="4308" y="2383"/>
              <a:ext cx="156" cy="145"/>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83" name="Oval 238">
              <a:extLst>
                <a:ext uri="{FF2B5EF4-FFF2-40B4-BE49-F238E27FC236}">
                  <a16:creationId xmlns:a16="http://schemas.microsoft.com/office/drawing/2014/main" id="{B5829A6B-5209-D644-82E1-A9C2A8D9A01D}"/>
                </a:ext>
              </a:extLst>
            </p:cNvPr>
            <p:cNvSpPr>
              <a:spLocks noChangeArrowheads="1"/>
            </p:cNvSpPr>
            <p:nvPr/>
          </p:nvSpPr>
          <p:spPr bwMode="auto">
            <a:xfrm>
              <a:off x="4487" y="2383"/>
              <a:ext cx="162" cy="145"/>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0" cap="none" spc="0" normalizeH="0" baseline="0" noProof="0" dirty="0">
                <a:ln>
                  <a:noFill/>
                </a:ln>
                <a:solidFill>
                  <a:srgbClr val="FF000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sp>
          <p:nvSpPr>
            <p:cNvPr id="384" name="Oval 239">
              <a:extLst>
                <a:ext uri="{FF2B5EF4-FFF2-40B4-BE49-F238E27FC236}">
                  <a16:creationId xmlns:a16="http://schemas.microsoft.com/office/drawing/2014/main" id="{95394ED4-DC3D-F146-9AEE-0FC4AFC88A7F}"/>
                </a:ext>
              </a:extLst>
            </p:cNvPr>
            <p:cNvSpPr>
              <a:spLocks noChangeArrowheads="1"/>
            </p:cNvSpPr>
            <p:nvPr/>
          </p:nvSpPr>
          <p:spPr bwMode="auto">
            <a:xfrm>
              <a:off x="4661" y="2383"/>
              <a:ext cx="162" cy="139"/>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85" name="Rectangle 240">
              <a:extLst>
                <a:ext uri="{FF2B5EF4-FFF2-40B4-BE49-F238E27FC236}">
                  <a16:creationId xmlns:a16="http://schemas.microsoft.com/office/drawing/2014/main" id="{A039A534-5AD2-354C-8072-85670484B5B5}"/>
                </a:ext>
              </a:extLst>
            </p:cNvPr>
            <p:cNvSpPr>
              <a:spLocks noChangeArrowheads="1"/>
            </p:cNvSpPr>
            <p:nvPr/>
          </p:nvSpPr>
          <p:spPr bwMode="auto">
            <a:xfrm>
              <a:off x="5062" y="1835"/>
              <a:ext cx="84" cy="759"/>
            </a:xfrm>
            <a:prstGeom prst="rect">
              <a:avLst/>
            </a:prstGeom>
            <a:solidFill>
              <a:srgbClr val="292929"/>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394" name="Group 241">
            <a:extLst>
              <a:ext uri="{FF2B5EF4-FFF2-40B4-BE49-F238E27FC236}">
                <a16:creationId xmlns:a16="http://schemas.microsoft.com/office/drawing/2014/main" id="{9BE96710-6956-1941-96D5-89D2082B85BD}"/>
              </a:ext>
            </a:extLst>
          </p:cNvPr>
          <p:cNvGrpSpPr>
            <a:grpSpLocks/>
          </p:cNvGrpSpPr>
          <p:nvPr/>
        </p:nvGrpSpPr>
        <p:grpSpPr bwMode="auto">
          <a:xfrm>
            <a:off x="10012267" y="1741758"/>
            <a:ext cx="377825" cy="576263"/>
            <a:chOff x="4140" y="429"/>
            <a:chExt cx="1425" cy="2396"/>
          </a:xfrm>
        </p:grpSpPr>
        <p:sp>
          <p:nvSpPr>
            <p:cNvPr id="395" name="Freeform 242">
              <a:extLst>
                <a:ext uri="{FF2B5EF4-FFF2-40B4-BE49-F238E27FC236}">
                  <a16:creationId xmlns:a16="http://schemas.microsoft.com/office/drawing/2014/main" id="{98FED06C-86AC-174D-897A-AF88782AB34D}"/>
                </a:ext>
              </a:extLst>
            </p:cNvPr>
            <p:cNvSpPr>
              <a:spLocks/>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96" name="Rectangle 243">
              <a:extLst>
                <a:ext uri="{FF2B5EF4-FFF2-40B4-BE49-F238E27FC236}">
                  <a16:creationId xmlns:a16="http://schemas.microsoft.com/office/drawing/2014/main" id="{7BCB3493-2EA3-894F-95D3-4BD9689BC0B5}"/>
                </a:ext>
              </a:extLst>
            </p:cNvPr>
            <p:cNvSpPr>
              <a:spLocks noChangeArrowheads="1"/>
            </p:cNvSpPr>
            <p:nvPr/>
          </p:nvSpPr>
          <p:spPr bwMode="auto">
            <a:xfrm>
              <a:off x="4206" y="429"/>
              <a:ext cx="1048"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97" name="Freeform 244">
              <a:extLst>
                <a:ext uri="{FF2B5EF4-FFF2-40B4-BE49-F238E27FC236}">
                  <a16:creationId xmlns:a16="http://schemas.microsoft.com/office/drawing/2014/main" id="{04E3D02B-467F-7F4F-8DC3-9D363101FB10}"/>
                </a:ext>
              </a:extLst>
            </p:cNvPr>
            <p:cNvSpPr>
              <a:spLocks/>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98" name="Freeform 245">
              <a:extLst>
                <a:ext uri="{FF2B5EF4-FFF2-40B4-BE49-F238E27FC236}">
                  <a16:creationId xmlns:a16="http://schemas.microsoft.com/office/drawing/2014/main" id="{DA94A9FA-D5B5-214A-8D37-34D4B61F6006}"/>
                </a:ext>
              </a:extLst>
            </p:cNvPr>
            <p:cNvSpPr>
              <a:spLocks/>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99" name="Rectangle 246">
              <a:extLst>
                <a:ext uri="{FF2B5EF4-FFF2-40B4-BE49-F238E27FC236}">
                  <a16:creationId xmlns:a16="http://schemas.microsoft.com/office/drawing/2014/main" id="{50539DB1-8D20-F44A-8958-354C5B49CA22}"/>
                </a:ext>
              </a:extLst>
            </p:cNvPr>
            <p:cNvSpPr>
              <a:spLocks noChangeArrowheads="1"/>
            </p:cNvSpPr>
            <p:nvPr/>
          </p:nvSpPr>
          <p:spPr bwMode="auto">
            <a:xfrm>
              <a:off x="4212" y="693"/>
              <a:ext cx="599"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400" name="Group 247">
              <a:extLst>
                <a:ext uri="{FF2B5EF4-FFF2-40B4-BE49-F238E27FC236}">
                  <a16:creationId xmlns:a16="http://schemas.microsoft.com/office/drawing/2014/main" id="{ABC4B2B5-E127-B14E-8370-5BCDD85E2944}"/>
                </a:ext>
              </a:extLst>
            </p:cNvPr>
            <p:cNvGrpSpPr>
              <a:grpSpLocks/>
            </p:cNvGrpSpPr>
            <p:nvPr/>
          </p:nvGrpSpPr>
          <p:grpSpPr bwMode="auto">
            <a:xfrm>
              <a:off x="4749" y="668"/>
              <a:ext cx="581" cy="145"/>
              <a:chOff x="614" y="2568"/>
              <a:chExt cx="725" cy="139"/>
            </a:xfrm>
          </p:grpSpPr>
          <p:sp>
            <p:nvSpPr>
              <p:cNvPr id="425" name="AutoShape 248">
                <a:extLst>
                  <a:ext uri="{FF2B5EF4-FFF2-40B4-BE49-F238E27FC236}">
                    <a16:creationId xmlns:a16="http://schemas.microsoft.com/office/drawing/2014/main" id="{2544F03E-3822-9142-840A-4600BC4923CF}"/>
                  </a:ext>
                </a:extLst>
              </p:cNvPr>
              <p:cNvSpPr>
                <a:spLocks noChangeArrowheads="1"/>
              </p:cNvSpPr>
              <p:nvPr/>
            </p:nvSpPr>
            <p:spPr bwMode="auto">
              <a:xfrm>
                <a:off x="616" y="2567"/>
                <a:ext cx="725"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26" name="AutoShape 249">
                <a:extLst>
                  <a:ext uri="{FF2B5EF4-FFF2-40B4-BE49-F238E27FC236}">
                    <a16:creationId xmlns:a16="http://schemas.microsoft.com/office/drawing/2014/main" id="{0D6C988D-2CAC-3A4A-8FAC-72B8697E7B94}"/>
                  </a:ext>
                </a:extLst>
              </p:cNvPr>
              <p:cNvSpPr>
                <a:spLocks noChangeArrowheads="1"/>
              </p:cNvSpPr>
              <p:nvPr/>
            </p:nvSpPr>
            <p:spPr bwMode="auto">
              <a:xfrm>
                <a:off x="631" y="2586"/>
                <a:ext cx="695" cy="101"/>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401" name="Rectangle 250">
              <a:extLst>
                <a:ext uri="{FF2B5EF4-FFF2-40B4-BE49-F238E27FC236}">
                  <a16:creationId xmlns:a16="http://schemas.microsoft.com/office/drawing/2014/main" id="{FA55D5A2-C0A3-7741-814B-310A28BDD9AE}"/>
                </a:ext>
              </a:extLst>
            </p:cNvPr>
            <p:cNvSpPr>
              <a:spLocks noChangeArrowheads="1"/>
            </p:cNvSpPr>
            <p:nvPr/>
          </p:nvSpPr>
          <p:spPr bwMode="auto">
            <a:xfrm>
              <a:off x="4224" y="1016"/>
              <a:ext cx="599" cy="53"/>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402" name="Group 251">
              <a:extLst>
                <a:ext uri="{FF2B5EF4-FFF2-40B4-BE49-F238E27FC236}">
                  <a16:creationId xmlns:a16="http://schemas.microsoft.com/office/drawing/2014/main" id="{DC8A3227-B450-FB4D-852D-DC7E66FF6603}"/>
                </a:ext>
              </a:extLst>
            </p:cNvPr>
            <p:cNvGrpSpPr>
              <a:grpSpLocks/>
            </p:cNvGrpSpPr>
            <p:nvPr/>
          </p:nvGrpSpPr>
          <p:grpSpPr bwMode="auto">
            <a:xfrm>
              <a:off x="4747" y="994"/>
              <a:ext cx="581" cy="134"/>
              <a:chOff x="614" y="2568"/>
              <a:chExt cx="725" cy="139"/>
            </a:xfrm>
          </p:grpSpPr>
          <p:sp>
            <p:nvSpPr>
              <p:cNvPr id="423" name="AutoShape 252">
                <a:extLst>
                  <a:ext uri="{FF2B5EF4-FFF2-40B4-BE49-F238E27FC236}">
                    <a16:creationId xmlns:a16="http://schemas.microsoft.com/office/drawing/2014/main" id="{07F021BE-923D-804C-AB1C-CB812D97B76C}"/>
                  </a:ext>
                </a:extLst>
              </p:cNvPr>
              <p:cNvSpPr>
                <a:spLocks noChangeArrowheads="1"/>
              </p:cNvSpPr>
              <p:nvPr/>
            </p:nvSpPr>
            <p:spPr bwMode="auto">
              <a:xfrm>
                <a:off x="611" y="2571"/>
                <a:ext cx="725" cy="137"/>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24" name="AutoShape 253">
                <a:extLst>
                  <a:ext uri="{FF2B5EF4-FFF2-40B4-BE49-F238E27FC236}">
                    <a16:creationId xmlns:a16="http://schemas.microsoft.com/office/drawing/2014/main" id="{3A5C7537-D941-954D-9024-BF32F6D13451}"/>
                  </a:ext>
                </a:extLst>
              </p:cNvPr>
              <p:cNvSpPr>
                <a:spLocks noChangeArrowheads="1"/>
              </p:cNvSpPr>
              <p:nvPr/>
            </p:nvSpPr>
            <p:spPr bwMode="auto">
              <a:xfrm>
                <a:off x="626" y="2584"/>
                <a:ext cx="695"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403" name="Rectangle 254">
              <a:extLst>
                <a:ext uri="{FF2B5EF4-FFF2-40B4-BE49-F238E27FC236}">
                  <a16:creationId xmlns:a16="http://schemas.microsoft.com/office/drawing/2014/main" id="{855ECB0D-BAD2-724F-8296-56F037E689A6}"/>
                </a:ext>
              </a:extLst>
            </p:cNvPr>
            <p:cNvSpPr>
              <a:spLocks noChangeArrowheads="1"/>
            </p:cNvSpPr>
            <p:nvPr/>
          </p:nvSpPr>
          <p:spPr bwMode="auto">
            <a:xfrm>
              <a:off x="4218" y="1360"/>
              <a:ext cx="593"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04" name="Rectangle 255">
              <a:extLst>
                <a:ext uri="{FF2B5EF4-FFF2-40B4-BE49-F238E27FC236}">
                  <a16:creationId xmlns:a16="http://schemas.microsoft.com/office/drawing/2014/main" id="{6D021B7D-23B8-4545-B682-3F0C4BAB5EBA}"/>
                </a:ext>
              </a:extLst>
            </p:cNvPr>
            <p:cNvSpPr>
              <a:spLocks noChangeArrowheads="1"/>
            </p:cNvSpPr>
            <p:nvPr/>
          </p:nvSpPr>
          <p:spPr bwMode="auto">
            <a:xfrm>
              <a:off x="4230" y="1657"/>
              <a:ext cx="593"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405" name="Group 256">
              <a:extLst>
                <a:ext uri="{FF2B5EF4-FFF2-40B4-BE49-F238E27FC236}">
                  <a16:creationId xmlns:a16="http://schemas.microsoft.com/office/drawing/2014/main" id="{431DAF1F-4CC8-1C41-8EEC-05F7D5D789CB}"/>
                </a:ext>
              </a:extLst>
            </p:cNvPr>
            <p:cNvGrpSpPr>
              <a:grpSpLocks/>
            </p:cNvGrpSpPr>
            <p:nvPr/>
          </p:nvGrpSpPr>
          <p:grpSpPr bwMode="auto">
            <a:xfrm>
              <a:off x="4735" y="1627"/>
              <a:ext cx="582" cy="151"/>
              <a:chOff x="614" y="2568"/>
              <a:chExt cx="725" cy="139"/>
            </a:xfrm>
          </p:grpSpPr>
          <p:sp>
            <p:nvSpPr>
              <p:cNvPr id="421" name="AutoShape 257">
                <a:extLst>
                  <a:ext uri="{FF2B5EF4-FFF2-40B4-BE49-F238E27FC236}">
                    <a16:creationId xmlns:a16="http://schemas.microsoft.com/office/drawing/2014/main" id="{18C2CCBA-D707-A24B-A885-97D020E7BE08}"/>
                  </a:ext>
                </a:extLst>
              </p:cNvPr>
              <p:cNvSpPr>
                <a:spLocks noChangeArrowheads="1"/>
              </p:cNvSpPr>
              <p:nvPr/>
            </p:nvSpPr>
            <p:spPr bwMode="auto">
              <a:xfrm>
                <a:off x="611" y="2571"/>
                <a:ext cx="731" cy="134"/>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22" name="AutoShape 258">
                <a:extLst>
                  <a:ext uri="{FF2B5EF4-FFF2-40B4-BE49-F238E27FC236}">
                    <a16:creationId xmlns:a16="http://schemas.microsoft.com/office/drawing/2014/main" id="{D7E10C1F-D1F0-7148-A44B-7FEC28811D39}"/>
                  </a:ext>
                </a:extLst>
              </p:cNvPr>
              <p:cNvSpPr>
                <a:spLocks noChangeArrowheads="1"/>
              </p:cNvSpPr>
              <p:nvPr/>
            </p:nvSpPr>
            <p:spPr bwMode="auto">
              <a:xfrm>
                <a:off x="626" y="2589"/>
                <a:ext cx="701" cy="9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406" name="Freeform 259">
              <a:extLst>
                <a:ext uri="{FF2B5EF4-FFF2-40B4-BE49-F238E27FC236}">
                  <a16:creationId xmlns:a16="http://schemas.microsoft.com/office/drawing/2014/main" id="{0365C11C-6E47-864E-8122-6C27C34F003E}"/>
                </a:ext>
              </a:extLst>
            </p:cNvPr>
            <p:cNvSpPr>
              <a:spLocks/>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407" name="Group 260">
              <a:extLst>
                <a:ext uri="{FF2B5EF4-FFF2-40B4-BE49-F238E27FC236}">
                  <a16:creationId xmlns:a16="http://schemas.microsoft.com/office/drawing/2014/main" id="{27B41BB0-4231-F248-B65A-1A45AD2C9CD7}"/>
                </a:ext>
              </a:extLst>
            </p:cNvPr>
            <p:cNvGrpSpPr>
              <a:grpSpLocks/>
            </p:cNvGrpSpPr>
            <p:nvPr/>
          </p:nvGrpSpPr>
          <p:grpSpPr bwMode="auto">
            <a:xfrm>
              <a:off x="4739" y="1327"/>
              <a:ext cx="582" cy="139"/>
              <a:chOff x="614" y="2568"/>
              <a:chExt cx="725" cy="139"/>
            </a:xfrm>
          </p:grpSpPr>
          <p:sp>
            <p:nvSpPr>
              <p:cNvPr id="419" name="AutoShape 261">
                <a:extLst>
                  <a:ext uri="{FF2B5EF4-FFF2-40B4-BE49-F238E27FC236}">
                    <a16:creationId xmlns:a16="http://schemas.microsoft.com/office/drawing/2014/main" id="{CEAEF38F-92BA-B54F-82FB-C23A106C0988}"/>
                  </a:ext>
                </a:extLst>
              </p:cNvPr>
              <p:cNvSpPr>
                <a:spLocks noChangeArrowheads="1"/>
              </p:cNvSpPr>
              <p:nvPr/>
            </p:nvSpPr>
            <p:spPr bwMode="auto">
              <a:xfrm>
                <a:off x="614" y="2568"/>
                <a:ext cx="723"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20" name="AutoShape 262">
                <a:extLst>
                  <a:ext uri="{FF2B5EF4-FFF2-40B4-BE49-F238E27FC236}">
                    <a16:creationId xmlns:a16="http://schemas.microsoft.com/office/drawing/2014/main" id="{77559B45-47D4-F047-A0E1-3FD4F77050A5}"/>
                  </a:ext>
                </a:extLst>
              </p:cNvPr>
              <p:cNvSpPr>
                <a:spLocks noChangeArrowheads="1"/>
              </p:cNvSpPr>
              <p:nvPr/>
            </p:nvSpPr>
            <p:spPr bwMode="auto">
              <a:xfrm>
                <a:off x="629" y="2581"/>
                <a:ext cx="694"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408" name="Rectangle 263">
              <a:extLst>
                <a:ext uri="{FF2B5EF4-FFF2-40B4-BE49-F238E27FC236}">
                  <a16:creationId xmlns:a16="http://schemas.microsoft.com/office/drawing/2014/main" id="{2BB4AB2F-1E19-ED46-91D0-686A5791A857}"/>
                </a:ext>
              </a:extLst>
            </p:cNvPr>
            <p:cNvSpPr>
              <a:spLocks noChangeArrowheads="1"/>
            </p:cNvSpPr>
            <p:nvPr/>
          </p:nvSpPr>
          <p:spPr bwMode="auto">
            <a:xfrm>
              <a:off x="5248" y="429"/>
              <a:ext cx="72" cy="2290"/>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09" name="Freeform 264">
              <a:extLst>
                <a:ext uri="{FF2B5EF4-FFF2-40B4-BE49-F238E27FC236}">
                  <a16:creationId xmlns:a16="http://schemas.microsoft.com/office/drawing/2014/main" id="{EFA4165B-2B89-EA44-AAFD-284DDE325634}"/>
                </a:ext>
              </a:extLst>
            </p:cNvPr>
            <p:cNvSpPr>
              <a:spLocks/>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10" name="Freeform 265">
              <a:extLst>
                <a:ext uri="{FF2B5EF4-FFF2-40B4-BE49-F238E27FC236}">
                  <a16:creationId xmlns:a16="http://schemas.microsoft.com/office/drawing/2014/main" id="{BF31806F-E19D-6643-B3AB-FCD24491260B}"/>
                </a:ext>
              </a:extLst>
            </p:cNvPr>
            <p:cNvSpPr>
              <a:spLocks/>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11" name="Oval 266">
              <a:extLst>
                <a:ext uri="{FF2B5EF4-FFF2-40B4-BE49-F238E27FC236}">
                  <a16:creationId xmlns:a16="http://schemas.microsoft.com/office/drawing/2014/main" id="{297B65E1-F9B5-1942-BAE5-456457D2ADC7}"/>
                </a:ext>
              </a:extLst>
            </p:cNvPr>
            <p:cNvSpPr>
              <a:spLocks noChangeArrowheads="1"/>
            </p:cNvSpPr>
            <p:nvPr/>
          </p:nvSpPr>
          <p:spPr bwMode="auto">
            <a:xfrm>
              <a:off x="5517" y="2614"/>
              <a:ext cx="48" cy="92"/>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12" name="Freeform 267">
              <a:extLst>
                <a:ext uri="{FF2B5EF4-FFF2-40B4-BE49-F238E27FC236}">
                  <a16:creationId xmlns:a16="http://schemas.microsoft.com/office/drawing/2014/main" id="{D1451455-90D3-7B4E-9A6C-AC54A2B18BAA}"/>
                </a:ext>
              </a:extLst>
            </p:cNvPr>
            <p:cNvSpPr>
              <a:spLocks/>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13" name="AutoShape 268">
              <a:extLst>
                <a:ext uri="{FF2B5EF4-FFF2-40B4-BE49-F238E27FC236}">
                  <a16:creationId xmlns:a16="http://schemas.microsoft.com/office/drawing/2014/main" id="{B96820D1-74F4-9A4F-81C3-99D80AA66D04}"/>
                </a:ext>
              </a:extLst>
            </p:cNvPr>
            <p:cNvSpPr>
              <a:spLocks noChangeArrowheads="1"/>
            </p:cNvSpPr>
            <p:nvPr/>
          </p:nvSpPr>
          <p:spPr bwMode="auto">
            <a:xfrm>
              <a:off x="4140" y="2680"/>
              <a:ext cx="1197" cy="145"/>
            </a:xfrm>
            <a:prstGeom prst="roundRect">
              <a:avLst>
                <a:gd name="adj" fmla="val 50000"/>
              </a:avLst>
            </a:prstGeom>
            <a:solidFill>
              <a:srgbClr val="DDDDDD"/>
            </a:soli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14" name="AutoShape 269">
              <a:extLst>
                <a:ext uri="{FF2B5EF4-FFF2-40B4-BE49-F238E27FC236}">
                  <a16:creationId xmlns:a16="http://schemas.microsoft.com/office/drawing/2014/main" id="{24247BD6-F113-7F46-93F5-34E742E7FA69}"/>
                </a:ext>
              </a:extLst>
            </p:cNvPr>
            <p:cNvSpPr>
              <a:spLocks noChangeArrowheads="1"/>
            </p:cNvSpPr>
            <p:nvPr/>
          </p:nvSpPr>
          <p:spPr bwMode="auto">
            <a:xfrm>
              <a:off x="4206" y="2713"/>
              <a:ext cx="1072" cy="79"/>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15" name="Oval 270">
              <a:extLst>
                <a:ext uri="{FF2B5EF4-FFF2-40B4-BE49-F238E27FC236}">
                  <a16:creationId xmlns:a16="http://schemas.microsoft.com/office/drawing/2014/main" id="{4716773C-A574-8342-86DD-F8046121F015}"/>
                </a:ext>
              </a:extLst>
            </p:cNvPr>
            <p:cNvSpPr>
              <a:spLocks noChangeArrowheads="1"/>
            </p:cNvSpPr>
            <p:nvPr/>
          </p:nvSpPr>
          <p:spPr bwMode="auto">
            <a:xfrm>
              <a:off x="4308" y="2383"/>
              <a:ext cx="156" cy="145"/>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16" name="Oval 271">
              <a:extLst>
                <a:ext uri="{FF2B5EF4-FFF2-40B4-BE49-F238E27FC236}">
                  <a16:creationId xmlns:a16="http://schemas.microsoft.com/office/drawing/2014/main" id="{9F959D50-71EC-0F46-8ED3-4FE4C63D6BFA}"/>
                </a:ext>
              </a:extLst>
            </p:cNvPr>
            <p:cNvSpPr>
              <a:spLocks noChangeArrowheads="1"/>
            </p:cNvSpPr>
            <p:nvPr/>
          </p:nvSpPr>
          <p:spPr bwMode="auto">
            <a:xfrm>
              <a:off x="4487" y="2383"/>
              <a:ext cx="162" cy="145"/>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0" cap="none" spc="0" normalizeH="0" baseline="0" noProof="0" dirty="0">
                <a:ln>
                  <a:noFill/>
                </a:ln>
                <a:solidFill>
                  <a:srgbClr val="FF000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sp>
          <p:nvSpPr>
            <p:cNvPr id="417" name="Oval 272">
              <a:extLst>
                <a:ext uri="{FF2B5EF4-FFF2-40B4-BE49-F238E27FC236}">
                  <a16:creationId xmlns:a16="http://schemas.microsoft.com/office/drawing/2014/main" id="{E6997777-676B-9145-9B53-650C5990989F}"/>
                </a:ext>
              </a:extLst>
            </p:cNvPr>
            <p:cNvSpPr>
              <a:spLocks noChangeArrowheads="1"/>
            </p:cNvSpPr>
            <p:nvPr/>
          </p:nvSpPr>
          <p:spPr bwMode="auto">
            <a:xfrm>
              <a:off x="4661" y="2383"/>
              <a:ext cx="162" cy="139"/>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18" name="Rectangle 273">
              <a:extLst>
                <a:ext uri="{FF2B5EF4-FFF2-40B4-BE49-F238E27FC236}">
                  <a16:creationId xmlns:a16="http://schemas.microsoft.com/office/drawing/2014/main" id="{80128537-C0E9-B945-A472-82EC596F177B}"/>
                </a:ext>
              </a:extLst>
            </p:cNvPr>
            <p:cNvSpPr>
              <a:spLocks noChangeArrowheads="1"/>
            </p:cNvSpPr>
            <p:nvPr/>
          </p:nvSpPr>
          <p:spPr bwMode="auto">
            <a:xfrm>
              <a:off x="5062" y="1835"/>
              <a:ext cx="84" cy="759"/>
            </a:xfrm>
            <a:prstGeom prst="rect">
              <a:avLst/>
            </a:prstGeom>
            <a:solidFill>
              <a:srgbClr val="292929"/>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427" name="Group 274">
            <a:extLst>
              <a:ext uri="{FF2B5EF4-FFF2-40B4-BE49-F238E27FC236}">
                <a16:creationId xmlns:a16="http://schemas.microsoft.com/office/drawing/2014/main" id="{637BEA6D-6926-F241-A7B7-63FD120295AA}"/>
              </a:ext>
            </a:extLst>
          </p:cNvPr>
          <p:cNvGrpSpPr>
            <a:grpSpLocks/>
          </p:cNvGrpSpPr>
          <p:nvPr/>
        </p:nvGrpSpPr>
        <p:grpSpPr bwMode="auto">
          <a:xfrm>
            <a:off x="10340880" y="2687908"/>
            <a:ext cx="377825" cy="576263"/>
            <a:chOff x="4140" y="429"/>
            <a:chExt cx="1425" cy="2396"/>
          </a:xfrm>
        </p:grpSpPr>
        <p:sp>
          <p:nvSpPr>
            <p:cNvPr id="428" name="Freeform 275">
              <a:extLst>
                <a:ext uri="{FF2B5EF4-FFF2-40B4-BE49-F238E27FC236}">
                  <a16:creationId xmlns:a16="http://schemas.microsoft.com/office/drawing/2014/main" id="{B73B5122-7AC1-A541-A7CB-7C92E34FE743}"/>
                </a:ext>
              </a:extLst>
            </p:cNvPr>
            <p:cNvSpPr>
              <a:spLocks/>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29" name="Rectangle 276">
              <a:extLst>
                <a:ext uri="{FF2B5EF4-FFF2-40B4-BE49-F238E27FC236}">
                  <a16:creationId xmlns:a16="http://schemas.microsoft.com/office/drawing/2014/main" id="{618AFC31-125F-CC41-8835-357B8CF4007B}"/>
                </a:ext>
              </a:extLst>
            </p:cNvPr>
            <p:cNvSpPr>
              <a:spLocks noChangeArrowheads="1"/>
            </p:cNvSpPr>
            <p:nvPr/>
          </p:nvSpPr>
          <p:spPr bwMode="auto">
            <a:xfrm>
              <a:off x="4206" y="429"/>
              <a:ext cx="1048"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30" name="Freeform 277">
              <a:extLst>
                <a:ext uri="{FF2B5EF4-FFF2-40B4-BE49-F238E27FC236}">
                  <a16:creationId xmlns:a16="http://schemas.microsoft.com/office/drawing/2014/main" id="{BA586EC9-AFB5-864C-A8D5-50566D382180}"/>
                </a:ext>
              </a:extLst>
            </p:cNvPr>
            <p:cNvSpPr>
              <a:spLocks/>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31" name="Freeform 278">
              <a:extLst>
                <a:ext uri="{FF2B5EF4-FFF2-40B4-BE49-F238E27FC236}">
                  <a16:creationId xmlns:a16="http://schemas.microsoft.com/office/drawing/2014/main" id="{988FA82D-26DD-2446-871B-4FBCD5FE61E3}"/>
                </a:ext>
              </a:extLst>
            </p:cNvPr>
            <p:cNvSpPr>
              <a:spLocks/>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32" name="Rectangle 279">
              <a:extLst>
                <a:ext uri="{FF2B5EF4-FFF2-40B4-BE49-F238E27FC236}">
                  <a16:creationId xmlns:a16="http://schemas.microsoft.com/office/drawing/2014/main" id="{E4B9CCE7-0279-6143-BB4D-1198F3326355}"/>
                </a:ext>
              </a:extLst>
            </p:cNvPr>
            <p:cNvSpPr>
              <a:spLocks noChangeArrowheads="1"/>
            </p:cNvSpPr>
            <p:nvPr/>
          </p:nvSpPr>
          <p:spPr bwMode="auto">
            <a:xfrm>
              <a:off x="4212" y="693"/>
              <a:ext cx="599"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433" name="Group 280">
              <a:extLst>
                <a:ext uri="{FF2B5EF4-FFF2-40B4-BE49-F238E27FC236}">
                  <a16:creationId xmlns:a16="http://schemas.microsoft.com/office/drawing/2014/main" id="{2924B866-539E-1244-B043-D51911A29528}"/>
                </a:ext>
              </a:extLst>
            </p:cNvPr>
            <p:cNvGrpSpPr>
              <a:grpSpLocks/>
            </p:cNvGrpSpPr>
            <p:nvPr/>
          </p:nvGrpSpPr>
          <p:grpSpPr bwMode="auto">
            <a:xfrm>
              <a:off x="4749" y="668"/>
              <a:ext cx="581" cy="145"/>
              <a:chOff x="614" y="2568"/>
              <a:chExt cx="725" cy="139"/>
            </a:xfrm>
          </p:grpSpPr>
          <p:sp>
            <p:nvSpPr>
              <p:cNvPr id="458" name="AutoShape 281">
                <a:extLst>
                  <a:ext uri="{FF2B5EF4-FFF2-40B4-BE49-F238E27FC236}">
                    <a16:creationId xmlns:a16="http://schemas.microsoft.com/office/drawing/2014/main" id="{BDE3646A-4204-5046-942C-15C1653380B6}"/>
                  </a:ext>
                </a:extLst>
              </p:cNvPr>
              <p:cNvSpPr>
                <a:spLocks noChangeArrowheads="1"/>
              </p:cNvSpPr>
              <p:nvPr/>
            </p:nvSpPr>
            <p:spPr bwMode="auto">
              <a:xfrm>
                <a:off x="616" y="2567"/>
                <a:ext cx="725"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59" name="AutoShape 282">
                <a:extLst>
                  <a:ext uri="{FF2B5EF4-FFF2-40B4-BE49-F238E27FC236}">
                    <a16:creationId xmlns:a16="http://schemas.microsoft.com/office/drawing/2014/main" id="{6DE9F0CF-D5ED-704E-8142-3345FC3BBC6F}"/>
                  </a:ext>
                </a:extLst>
              </p:cNvPr>
              <p:cNvSpPr>
                <a:spLocks noChangeArrowheads="1"/>
              </p:cNvSpPr>
              <p:nvPr/>
            </p:nvSpPr>
            <p:spPr bwMode="auto">
              <a:xfrm>
                <a:off x="631" y="2586"/>
                <a:ext cx="695" cy="101"/>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434" name="Rectangle 283">
              <a:extLst>
                <a:ext uri="{FF2B5EF4-FFF2-40B4-BE49-F238E27FC236}">
                  <a16:creationId xmlns:a16="http://schemas.microsoft.com/office/drawing/2014/main" id="{657D3494-75CD-034E-9543-25692744465F}"/>
                </a:ext>
              </a:extLst>
            </p:cNvPr>
            <p:cNvSpPr>
              <a:spLocks noChangeArrowheads="1"/>
            </p:cNvSpPr>
            <p:nvPr/>
          </p:nvSpPr>
          <p:spPr bwMode="auto">
            <a:xfrm>
              <a:off x="4224" y="1016"/>
              <a:ext cx="599" cy="53"/>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435" name="Group 284">
              <a:extLst>
                <a:ext uri="{FF2B5EF4-FFF2-40B4-BE49-F238E27FC236}">
                  <a16:creationId xmlns:a16="http://schemas.microsoft.com/office/drawing/2014/main" id="{3B21D6B8-9A13-CB4D-A567-07369736D726}"/>
                </a:ext>
              </a:extLst>
            </p:cNvPr>
            <p:cNvGrpSpPr>
              <a:grpSpLocks/>
            </p:cNvGrpSpPr>
            <p:nvPr/>
          </p:nvGrpSpPr>
          <p:grpSpPr bwMode="auto">
            <a:xfrm>
              <a:off x="4747" y="994"/>
              <a:ext cx="581" cy="134"/>
              <a:chOff x="614" y="2568"/>
              <a:chExt cx="725" cy="139"/>
            </a:xfrm>
          </p:grpSpPr>
          <p:sp>
            <p:nvSpPr>
              <p:cNvPr id="456" name="AutoShape 285">
                <a:extLst>
                  <a:ext uri="{FF2B5EF4-FFF2-40B4-BE49-F238E27FC236}">
                    <a16:creationId xmlns:a16="http://schemas.microsoft.com/office/drawing/2014/main" id="{6F0CB466-469D-3F45-BE66-39F561D60958}"/>
                  </a:ext>
                </a:extLst>
              </p:cNvPr>
              <p:cNvSpPr>
                <a:spLocks noChangeArrowheads="1"/>
              </p:cNvSpPr>
              <p:nvPr/>
            </p:nvSpPr>
            <p:spPr bwMode="auto">
              <a:xfrm>
                <a:off x="611" y="2571"/>
                <a:ext cx="725" cy="137"/>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57" name="AutoShape 286">
                <a:extLst>
                  <a:ext uri="{FF2B5EF4-FFF2-40B4-BE49-F238E27FC236}">
                    <a16:creationId xmlns:a16="http://schemas.microsoft.com/office/drawing/2014/main" id="{29D719D4-E1C6-604A-8870-549D67683095}"/>
                  </a:ext>
                </a:extLst>
              </p:cNvPr>
              <p:cNvSpPr>
                <a:spLocks noChangeArrowheads="1"/>
              </p:cNvSpPr>
              <p:nvPr/>
            </p:nvSpPr>
            <p:spPr bwMode="auto">
              <a:xfrm>
                <a:off x="626" y="2584"/>
                <a:ext cx="695"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436" name="Rectangle 287">
              <a:extLst>
                <a:ext uri="{FF2B5EF4-FFF2-40B4-BE49-F238E27FC236}">
                  <a16:creationId xmlns:a16="http://schemas.microsoft.com/office/drawing/2014/main" id="{0D71907F-6787-7144-A19B-418733EE17E3}"/>
                </a:ext>
              </a:extLst>
            </p:cNvPr>
            <p:cNvSpPr>
              <a:spLocks noChangeArrowheads="1"/>
            </p:cNvSpPr>
            <p:nvPr/>
          </p:nvSpPr>
          <p:spPr bwMode="auto">
            <a:xfrm>
              <a:off x="4218" y="1360"/>
              <a:ext cx="593"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37" name="Rectangle 288">
              <a:extLst>
                <a:ext uri="{FF2B5EF4-FFF2-40B4-BE49-F238E27FC236}">
                  <a16:creationId xmlns:a16="http://schemas.microsoft.com/office/drawing/2014/main" id="{35AED19C-A1F1-AC46-914C-8F5D6F4BCEB8}"/>
                </a:ext>
              </a:extLst>
            </p:cNvPr>
            <p:cNvSpPr>
              <a:spLocks noChangeArrowheads="1"/>
            </p:cNvSpPr>
            <p:nvPr/>
          </p:nvSpPr>
          <p:spPr bwMode="auto">
            <a:xfrm>
              <a:off x="4230" y="1657"/>
              <a:ext cx="593"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438" name="Group 289">
              <a:extLst>
                <a:ext uri="{FF2B5EF4-FFF2-40B4-BE49-F238E27FC236}">
                  <a16:creationId xmlns:a16="http://schemas.microsoft.com/office/drawing/2014/main" id="{45D31D32-5A14-5742-954A-BA17509AC6ED}"/>
                </a:ext>
              </a:extLst>
            </p:cNvPr>
            <p:cNvGrpSpPr>
              <a:grpSpLocks/>
            </p:cNvGrpSpPr>
            <p:nvPr/>
          </p:nvGrpSpPr>
          <p:grpSpPr bwMode="auto">
            <a:xfrm>
              <a:off x="4735" y="1627"/>
              <a:ext cx="582" cy="151"/>
              <a:chOff x="614" y="2568"/>
              <a:chExt cx="725" cy="139"/>
            </a:xfrm>
          </p:grpSpPr>
          <p:sp>
            <p:nvSpPr>
              <p:cNvPr id="454" name="AutoShape 290">
                <a:extLst>
                  <a:ext uri="{FF2B5EF4-FFF2-40B4-BE49-F238E27FC236}">
                    <a16:creationId xmlns:a16="http://schemas.microsoft.com/office/drawing/2014/main" id="{FBB57FC3-B7A2-A541-9EC0-D57A59BBEF9D}"/>
                  </a:ext>
                </a:extLst>
              </p:cNvPr>
              <p:cNvSpPr>
                <a:spLocks noChangeArrowheads="1"/>
              </p:cNvSpPr>
              <p:nvPr/>
            </p:nvSpPr>
            <p:spPr bwMode="auto">
              <a:xfrm>
                <a:off x="611" y="2571"/>
                <a:ext cx="731" cy="134"/>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55" name="AutoShape 291">
                <a:extLst>
                  <a:ext uri="{FF2B5EF4-FFF2-40B4-BE49-F238E27FC236}">
                    <a16:creationId xmlns:a16="http://schemas.microsoft.com/office/drawing/2014/main" id="{52BE3087-7497-914D-B468-02CDAA58DBD9}"/>
                  </a:ext>
                </a:extLst>
              </p:cNvPr>
              <p:cNvSpPr>
                <a:spLocks noChangeArrowheads="1"/>
              </p:cNvSpPr>
              <p:nvPr/>
            </p:nvSpPr>
            <p:spPr bwMode="auto">
              <a:xfrm>
                <a:off x="626" y="2589"/>
                <a:ext cx="701" cy="9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439" name="Freeform 292">
              <a:extLst>
                <a:ext uri="{FF2B5EF4-FFF2-40B4-BE49-F238E27FC236}">
                  <a16:creationId xmlns:a16="http://schemas.microsoft.com/office/drawing/2014/main" id="{5070ED80-559E-4540-964B-D73009E42A4B}"/>
                </a:ext>
              </a:extLst>
            </p:cNvPr>
            <p:cNvSpPr>
              <a:spLocks/>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440" name="Group 293">
              <a:extLst>
                <a:ext uri="{FF2B5EF4-FFF2-40B4-BE49-F238E27FC236}">
                  <a16:creationId xmlns:a16="http://schemas.microsoft.com/office/drawing/2014/main" id="{30993F73-047D-CD47-96E3-F7599404305B}"/>
                </a:ext>
              </a:extLst>
            </p:cNvPr>
            <p:cNvGrpSpPr>
              <a:grpSpLocks/>
            </p:cNvGrpSpPr>
            <p:nvPr/>
          </p:nvGrpSpPr>
          <p:grpSpPr bwMode="auto">
            <a:xfrm>
              <a:off x="4739" y="1327"/>
              <a:ext cx="582" cy="139"/>
              <a:chOff x="614" y="2568"/>
              <a:chExt cx="725" cy="139"/>
            </a:xfrm>
          </p:grpSpPr>
          <p:sp>
            <p:nvSpPr>
              <p:cNvPr id="452" name="AutoShape 294">
                <a:extLst>
                  <a:ext uri="{FF2B5EF4-FFF2-40B4-BE49-F238E27FC236}">
                    <a16:creationId xmlns:a16="http://schemas.microsoft.com/office/drawing/2014/main" id="{F253CC19-7627-6043-A479-C0AADFD1B00A}"/>
                  </a:ext>
                </a:extLst>
              </p:cNvPr>
              <p:cNvSpPr>
                <a:spLocks noChangeArrowheads="1"/>
              </p:cNvSpPr>
              <p:nvPr/>
            </p:nvSpPr>
            <p:spPr bwMode="auto">
              <a:xfrm>
                <a:off x="614" y="2568"/>
                <a:ext cx="723"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53" name="AutoShape 295">
                <a:extLst>
                  <a:ext uri="{FF2B5EF4-FFF2-40B4-BE49-F238E27FC236}">
                    <a16:creationId xmlns:a16="http://schemas.microsoft.com/office/drawing/2014/main" id="{9818C9E1-67F5-5D42-8D8A-BFA5671949F0}"/>
                  </a:ext>
                </a:extLst>
              </p:cNvPr>
              <p:cNvSpPr>
                <a:spLocks noChangeArrowheads="1"/>
              </p:cNvSpPr>
              <p:nvPr/>
            </p:nvSpPr>
            <p:spPr bwMode="auto">
              <a:xfrm>
                <a:off x="629" y="2581"/>
                <a:ext cx="694"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441" name="Rectangle 296">
              <a:extLst>
                <a:ext uri="{FF2B5EF4-FFF2-40B4-BE49-F238E27FC236}">
                  <a16:creationId xmlns:a16="http://schemas.microsoft.com/office/drawing/2014/main" id="{D263AAA2-92D9-9A4A-9D5F-0CEC89CD02FB}"/>
                </a:ext>
              </a:extLst>
            </p:cNvPr>
            <p:cNvSpPr>
              <a:spLocks noChangeArrowheads="1"/>
            </p:cNvSpPr>
            <p:nvPr/>
          </p:nvSpPr>
          <p:spPr bwMode="auto">
            <a:xfrm>
              <a:off x="5248" y="429"/>
              <a:ext cx="72" cy="2290"/>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42" name="Freeform 297">
              <a:extLst>
                <a:ext uri="{FF2B5EF4-FFF2-40B4-BE49-F238E27FC236}">
                  <a16:creationId xmlns:a16="http://schemas.microsoft.com/office/drawing/2014/main" id="{51AD4C3A-6939-3B47-91CC-E1A0D3A3ED25}"/>
                </a:ext>
              </a:extLst>
            </p:cNvPr>
            <p:cNvSpPr>
              <a:spLocks/>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43" name="Freeform 298">
              <a:extLst>
                <a:ext uri="{FF2B5EF4-FFF2-40B4-BE49-F238E27FC236}">
                  <a16:creationId xmlns:a16="http://schemas.microsoft.com/office/drawing/2014/main" id="{023E9D5F-D41C-8A48-B73A-4E4F43755A28}"/>
                </a:ext>
              </a:extLst>
            </p:cNvPr>
            <p:cNvSpPr>
              <a:spLocks/>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44" name="Oval 299">
              <a:extLst>
                <a:ext uri="{FF2B5EF4-FFF2-40B4-BE49-F238E27FC236}">
                  <a16:creationId xmlns:a16="http://schemas.microsoft.com/office/drawing/2014/main" id="{C4126737-BE73-B444-BC40-5B679E6E13B1}"/>
                </a:ext>
              </a:extLst>
            </p:cNvPr>
            <p:cNvSpPr>
              <a:spLocks noChangeArrowheads="1"/>
            </p:cNvSpPr>
            <p:nvPr/>
          </p:nvSpPr>
          <p:spPr bwMode="auto">
            <a:xfrm>
              <a:off x="5517" y="2614"/>
              <a:ext cx="48" cy="92"/>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45" name="Freeform 300">
              <a:extLst>
                <a:ext uri="{FF2B5EF4-FFF2-40B4-BE49-F238E27FC236}">
                  <a16:creationId xmlns:a16="http://schemas.microsoft.com/office/drawing/2014/main" id="{567B6CFD-A1A1-094D-8F7C-5A9EF1AB0271}"/>
                </a:ext>
              </a:extLst>
            </p:cNvPr>
            <p:cNvSpPr>
              <a:spLocks/>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46" name="AutoShape 301">
              <a:extLst>
                <a:ext uri="{FF2B5EF4-FFF2-40B4-BE49-F238E27FC236}">
                  <a16:creationId xmlns:a16="http://schemas.microsoft.com/office/drawing/2014/main" id="{3B7B7519-C492-8348-B873-C01A2103E47E}"/>
                </a:ext>
              </a:extLst>
            </p:cNvPr>
            <p:cNvSpPr>
              <a:spLocks noChangeArrowheads="1"/>
            </p:cNvSpPr>
            <p:nvPr/>
          </p:nvSpPr>
          <p:spPr bwMode="auto">
            <a:xfrm>
              <a:off x="4140" y="2680"/>
              <a:ext cx="1197" cy="145"/>
            </a:xfrm>
            <a:prstGeom prst="roundRect">
              <a:avLst>
                <a:gd name="adj" fmla="val 50000"/>
              </a:avLst>
            </a:prstGeom>
            <a:solidFill>
              <a:srgbClr val="DDDDDD"/>
            </a:soli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47" name="AutoShape 302">
              <a:extLst>
                <a:ext uri="{FF2B5EF4-FFF2-40B4-BE49-F238E27FC236}">
                  <a16:creationId xmlns:a16="http://schemas.microsoft.com/office/drawing/2014/main" id="{0AEDB1EF-7012-ED44-8FBC-F1B714A63DD2}"/>
                </a:ext>
              </a:extLst>
            </p:cNvPr>
            <p:cNvSpPr>
              <a:spLocks noChangeArrowheads="1"/>
            </p:cNvSpPr>
            <p:nvPr/>
          </p:nvSpPr>
          <p:spPr bwMode="auto">
            <a:xfrm>
              <a:off x="4206" y="2713"/>
              <a:ext cx="1072" cy="79"/>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48" name="Oval 303">
              <a:extLst>
                <a:ext uri="{FF2B5EF4-FFF2-40B4-BE49-F238E27FC236}">
                  <a16:creationId xmlns:a16="http://schemas.microsoft.com/office/drawing/2014/main" id="{BA640DBB-C29F-A54E-BE9A-180B14269FA4}"/>
                </a:ext>
              </a:extLst>
            </p:cNvPr>
            <p:cNvSpPr>
              <a:spLocks noChangeArrowheads="1"/>
            </p:cNvSpPr>
            <p:nvPr/>
          </p:nvSpPr>
          <p:spPr bwMode="auto">
            <a:xfrm>
              <a:off x="4308" y="2383"/>
              <a:ext cx="156" cy="145"/>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49" name="Oval 304">
              <a:extLst>
                <a:ext uri="{FF2B5EF4-FFF2-40B4-BE49-F238E27FC236}">
                  <a16:creationId xmlns:a16="http://schemas.microsoft.com/office/drawing/2014/main" id="{2F7F78D4-9C68-A84C-8801-9C057B8C1452}"/>
                </a:ext>
              </a:extLst>
            </p:cNvPr>
            <p:cNvSpPr>
              <a:spLocks noChangeArrowheads="1"/>
            </p:cNvSpPr>
            <p:nvPr/>
          </p:nvSpPr>
          <p:spPr bwMode="auto">
            <a:xfrm>
              <a:off x="4487" y="2383"/>
              <a:ext cx="162" cy="145"/>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0" cap="none" spc="0" normalizeH="0" baseline="0" noProof="0" dirty="0">
                <a:ln>
                  <a:noFill/>
                </a:ln>
                <a:solidFill>
                  <a:srgbClr val="FF000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sp>
          <p:nvSpPr>
            <p:cNvPr id="450" name="Oval 305">
              <a:extLst>
                <a:ext uri="{FF2B5EF4-FFF2-40B4-BE49-F238E27FC236}">
                  <a16:creationId xmlns:a16="http://schemas.microsoft.com/office/drawing/2014/main" id="{3D213A7E-B9E9-694B-8ED3-47609E49D2F1}"/>
                </a:ext>
              </a:extLst>
            </p:cNvPr>
            <p:cNvSpPr>
              <a:spLocks noChangeArrowheads="1"/>
            </p:cNvSpPr>
            <p:nvPr/>
          </p:nvSpPr>
          <p:spPr bwMode="auto">
            <a:xfrm>
              <a:off x="4661" y="2383"/>
              <a:ext cx="162" cy="139"/>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51" name="Rectangle 306">
              <a:extLst>
                <a:ext uri="{FF2B5EF4-FFF2-40B4-BE49-F238E27FC236}">
                  <a16:creationId xmlns:a16="http://schemas.microsoft.com/office/drawing/2014/main" id="{4F8B5B78-3482-8142-BC2B-1825AA302880}"/>
                </a:ext>
              </a:extLst>
            </p:cNvPr>
            <p:cNvSpPr>
              <a:spLocks noChangeArrowheads="1"/>
            </p:cNvSpPr>
            <p:nvPr/>
          </p:nvSpPr>
          <p:spPr bwMode="auto">
            <a:xfrm>
              <a:off x="5062" y="1835"/>
              <a:ext cx="84" cy="759"/>
            </a:xfrm>
            <a:prstGeom prst="rect">
              <a:avLst/>
            </a:prstGeom>
            <a:solidFill>
              <a:srgbClr val="292929"/>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493" name="Group 340">
            <a:extLst>
              <a:ext uri="{FF2B5EF4-FFF2-40B4-BE49-F238E27FC236}">
                <a16:creationId xmlns:a16="http://schemas.microsoft.com/office/drawing/2014/main" id="{3B951C82-D444-224D-9348-99C19D9166DC}"/>
              </a:ext>
            </a:extLst>
          </p:cNvPr>
          <p:cNvGrpSpPr>
            <a:grpSpLocks/>
          </p:cNvGrpSpPr>
          <p:nvPr/>
        </p:nvGrpSpPr>
        <p:grpSpPr bwMode="auto">
          <a:xfrm>
            <a:off x="8396192" y="5170758"/>
            <a:ext cx="525463" cy="557213"/>
            <a:chOff x="-44" y="1473"/>
            <a:chExt cx="981" cy="1105"/>
          </a:xfrm>
        </p:grpSpPr>
        <p:pic>
          <p:nvPicPr>
            <p:cNvPr id="494" name="Picture 341" descr="desktop_computer_stylized_medium">
              <a:extLst>
                <a:ext uri="{FF2B5EF4-FFF2-40B4-BE49-F238E27FC236}">
                  <a16:creationId xmlns:a16="http://schemas.microsoft.com/office/drawing/2014/main" id="{A2EB07C0-0A48-8944-B12C-316C163FF0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5" name="Freeform 342">
              <a:extLst>
                <a:ext uri="{FF2B5EF4-FFF2-40B4-BE49-F238E27FC236}">
                  <a16:creationId xmlns:a16="http://schemas.microsoft.com/office/drawing/2014/main" id="{2E93558C-0361-464A-9337-3AA86EC1D4BD}"/>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496" name="Group 343">
            <a:extLst>
              <a:ext uri="{FF2B5EF4-FFF2-40B4-BE49-F238E27FC236}">
                <a16:creationId xmlns:a16="http://schemas.microsoft.com/office/drawing/2014/main" id="{B96E9301-59D5-4D4B-95C3-D8F5D00E370A}"/>
              </a:ext>
            </a:extLst>
          </p:cNvPr>
          <p:cNvGrpSpPr>
            <a:grpSpLocks/>
          </p:cNvGrpSpPr>
          <p:nvPr/>
        </p:nvGrpSpPr>
        <p:grpSpPr bwMode="auto">
          <a:xfrm>
            <a:off x="8920067" y="5159646"/>
            <a:ext cx="525463" cy="557212"/>
            <a:chOff x="-44" y="1473"/>
            <a:chExt cx="981" cy="1105"/>
          </a:xfrm>
        </p:grpSpPr>
        <p:pic>
          <p:nvPicPr>
            <p:cNvPr id="497" name="Picture 344" descr="desktop_computer_stylized_medium">
              <a:extLst>
                <a:ext uri="{FF2B5EF4-FFF2-40B4-BE49-F238E27FC236}">
                  <a16:creationId xmlns:a16="http://schemas.microsoft.com/office/drawing/2014/main" id="{A8402C6A-6509-0642-B84E-51B8097E13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8" name="Freeform 345">
              <a:extLst>
                <a:ext uri="{FF2B5EF4-FFF2-40B4-BE49-F238E27FC236}">
                  <a16:creationId xmlns:a16="http://schemas.microsoft.com/office/drawing/2014/main" id="{6E7E5B0F-1FE1-6A4B-BCDC-96E210FCE585}"/>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521" name="Group 520">
            <a:extLst>
              <a:ext uri="{FF2B5EF4-FFF2-40B4-BE49-F238E27FC236}">
                <a16:creationId xmlns:a16="http://schemas.microsoft.com/office/drawing/2014/main" id="{8E1A0307-E695-FC42-983B-9915B98768EC}"/>
              </a:ext>
            </a:extLst>
          </p:cNvPr>
          <p:cNvGrpSpPr/>
          <p:nvPr/>
        </p:nvGrpSpPr>
        <p:grpSpPr>
          <a:xfrm>
            <a:off x="8988913" y="3095664"/>
            <a:ext cx="889089" cy="466491"/>
            <a:chOff x="7493876" y="2774731"/>
            <a:chExt cx="1481958" cy="894622"/>
          </a:xfrm>
        </p:grpSpPr>
        <p:sp>
          <p:nvSpPr>
            <p:cNvPr id="522" name="Freeform 521">
              <a:extLst>
                <a:ext uri="{FF2B5EF4-FFF2-40B4-BE49-F238E27FC236}">
                  <a16:creationId xmlns:a16="http://schemas.microsoft.com/office/drawing/2014/main" id="{DC9856E7-1969-524C-8F21-65D77697BD03}"/>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                   </a:t>
              </a:r>
            </a:p>
          </p:txBody>
        </p:sp>
        <p:sp>
          <p:nvSpPr>
            <p:cNvPr id="523" name="Oval 522">
              <a:extLst>
                <a:ext uri="{FF2B5EF4-FFF2-40B4-BE49-F238E27FC236}">
                  <a16:creationId xmlns:a16="http://schemas.microsoft.com/office/drawing/2014/main" id="{FFDA8F93-2C48-6A4A-9D27-9AECFC5B94BD}"/>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              </a:t>
              </a:r>
            </a:p>
          </p:txBody>
        </p:sp>
        <p:grpSp>
          <p:nvGrpSpPr>
            <p:cNvPr id="524" name="Group 523">
              <a:extLst>
                <a:ext uri="{FF2B5EF4-FFF2-40B4-BE49-F238E27FC236}">
                  <a16:creationId xmlns:a16="http://schemas.microsoft.com/office/drawing/2014/main" id="{C7EC4B67-EB13-E647-A5CD-E91C5D1F4094}"/>
                </a:ext>
              </a:extLst>
            </p:cNvPr>
            <p:cNvGrpSpPr/>
            <p:nvPr/>
          </p:nvGrpSpPr>
          <p:grpSpPr>
            <a:xfrm>
              <a:off x="7713663" y="2848339"/>
              <a:ext cx="1042107" cy="425543"/>
              <a:chOff x="7786941" y="2884917"/>
              <a:chExt cx="897649" cy="353919"/>
            </a:xfrm>
          </p:grpSpPr>
          <p:sp>
            <p:nvSpPr>
              <p:cNvPr id="525" name="Freeform 524">
                <a:extLst>
                  <a:ext uri="{FF2B5EF4-FFF2-40B4-BE49-F238E27FC236}">
                    <a16:creationId xmlns:a16="http://schemas.microsoft.com/office/drawing/2014/main" id="{6145C3A8-D719-B744-9DC6-51E7FB721184}"/>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526" name="Freeform 525">
                <a:extLst>
                  <a:ext uri="{FF2B5EF4-FFF2-40B4-BE49-F238E27FC236}">
                    <a16:creationId xmlns:a16="http://schemas.microsoft.com/office/drawing/2014/main" id="{92F9C394-34C8-3D42-ACE0-014520ED0D51}"/>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527" name="Freeform 526">
                <a:extLst>
                  <a:ext uri="{FF2B5EF4-FFF2-40B4-BE49-F238E27FC236}">
                    <a16:creationId xmlns:a16="http://schemas.microsoft.com/office/drawing/2014/main" id="{3E34F096-DAE4-6D4F-9026-F07CB5FB9F70}"/>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528" name="Freeform 527">
                <a:extLst>
                  <a:ext uri="{FF2B5EF4-FFF2-40B4-BE49-F238E27FC236}">
                    <a16:creationId xmlns:a16="http://schemas.microsoft.com/office/drawing/2014/main" id="{3D175E3D-A4A7-3F4E-8C6B-A59321AD72E7}"/>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grpSp>
      </p:grpSp>
      <p:grpSp>
        <p:nvGrpSpPr>
          <p:cNvPr id="502" name="Group 501">
            <a:extLst>
              <a:ext uri="{FF2B5EF4-FFF2-40B4-BE49-F238E27FC236}">
                <a16:creationId xmlns:a16="http://schemas.microsoft.com/office/drawing/2014/main" id="{B2C32989-94BE-1349-908C-1DF72CEEA243}"/>
              </a:ext>
            </a:extLst>
          </p:cNvPr>
          <p:cNvGrpSpPr/>
          <p:nvPr/>
        </p:nvGrpSpPr>
        <p:grpSpPr>
          <a:xfrm>
            <a:off x="8967576" y="4437217"/>
            <a:ext cx="889089" cy="466491"/>
            <a:chOff x="7493876" y="2774731"/>
            <a:chExt cx="1481958" cy="894622"/>
          </a:xfrm>
        </p:grpSpPr>
        <p:sp>
          <p:nvSpPr>
            <p:cNvPr id="511" name="Freeform 510">
              <a:extLst>
                <a:ext uri="{FF2B5EF4-FFF2-40B4-BE49-F238E27FC236}">
                  <a16:creationId xmlns:a16="http://schemas.microsoft.com/office/drawing/2014/main" id="{C2991A41-3005-6140-8488-3B5A28439BEC}"/>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                   </a:t>
              </a:r>
            </a:p>
          </p:txBody>
        </p:sp>
        <p:sp>
          <p:nvSpPr>
            <p:cNvPr id="512" name="Oval 511">
              <a:extLst>
                <a:ext uri="{FF2B5EF4-FFF2-40B4-BE49-F238E27FC236}">
                  <a16:creationId xmlns:a16="http://schemas.microsoft.com/office/drawing/2014/main" id="{49B8AB88-8810-704D-9300-A83DE18C86C6}"/>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              </a:t>
              </a:r>
            </a:p>
          </p:txBody>
        </p:sp>
        <p:grpSp>
          <p:nvGrpSpPr>
            <p:cNvPr id="513" name="Group 512">
              <a:extLst>
                <a:ext uri="{FF2B5EF4-FFF2-40B4-BE49-F238E27FC236}">
                  <a16:creationId xmlns:a16="http://schemas.microsoft.com/office/drawing/2014/main" id="{9DCFAF85-9D5F-BD4E-92DB-E7931A4466B4}"/>
                </a:ext>
              </a:extLst>
            </p:cNvPr>
            <p:cNvGrpSpPr/>
            <p:nvPr/>
          </p:nvGrpSpPr>
          <p:grpSpPr>
            <a:xfrm>
              <a:off x="7713663" y="2848339"/>
              <a:ext cx="1042107" cy="425543"/>
              <a:chOff x="7786941" y="2884917"/>
              <a:chExt cx="897649" cy="353919"/>
            </a:xfrm>
          </p:grpSpPr>
          <p:sp>
            <p:nvSpPr>
              <p:cNvPr id="514" name="Freeform 513">
                <a:extLst>
                  <a:ext uri="{FF2B5EF4-FFF2-40B4-BE49-F238E27FC236}">
                    <a16:creationId xmlns:a16="http://schemas.microsoft.com/office/drawing/2014/main" id="{EB001B67-F654-CF4C-934D-354F339EBA63}"/>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515" name="Freeform 514">
                <a:extLst>
                  <a:ext uri="{FF2B5EF4-FFF2-40B4-BE49-F238E27FC236}">
                    <a16:creationId xmlns:a16="http://schemas.microsoft.com/office/drawing/2014/main" id="{C0D4D273-34F9-9640-8CF6-6EF497AEF3E5}"/>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516" name="Freeform 515">
                <a:extLst>
                  <a:ext uri="{FF2B5EF4-FFF2-40B4-BE49-F238E27FC236}">
                    <a16:creationId xmlns:a16="http://schemas.microsoft.com/office/drawing/2014/main" id="{14D9297A-8D94-304C-9142-46F6B69902F7}"/>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517" name="Freeform 516">
                <a:extLst>
                  <a:ext uri="{FF2B5EF4-FFF2-40B4-BE49-F238E27FC236}">
                    <a16:creationId xmlns:a16="http://schemas.microsoft.com/office/drawing/2014/main" id="{18D26BD9-84B6-C74F-8936-105C5777BBC0}"/>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grpSp>
      </p:grpSp>
      <p:grpSp>
        <p:nvGrpSpPr>
          <p:cNvPr id="8" name="Group 7">
            <a:extLst>
              <a:ext uri="{FF2B5EF4-FFF2-40B4-BE49-F238E27FC236}">
                <a16:creationId xmlns:a16="http://schemas.microsoft.com/office/drawing/2014/main" id="{C1B9D561-2CE1-E94C-A5B6-6D386991296C}"/>
              </a:ext>
            </a:extLst>
          </p:cNvPr>
          <p:cNvGrpSpPr/>
          <p:nvPr/>
        </p:nvGrpSpPr>
        <p:grpSpPr>
          <a:xfrm>
            <a:off x="9339961" y="4807753"/>
            <a:ext cx="811212" cy="1033463"/>
            <a:chOff x="9001301" y="5550914"/>
            <a:chExt cx="811212" cy="1033463"/>
          </a:xfrm>
        </p:grpSpPr>
        <p:sp>
          <p:nvSpPr>
            <p:cNvPr id="5" name="Oval 4">
              <a:extLst>
                <a:ext uri="{FF2B5EF4-FFF2-40B4-BE49-F238E27FC236}">
                  <a16:creationId xmlns:a16="http://schemas.microsoft.com/office/drawing/2014/main" id="{A298426B-04DE-A940-931E-BDC464270408}"/>
                </a:ext>
              </a:extLst>
            </p:cNvPr>
            <p:cNvSpPr/>
            <p:nvPr/>
          </p:nvSpPr>
          <p:spPr>
            <a:xfrm>
              <a:off x="9001301" y="5550914"/>
              <a:ext cx="811212" cy="1033463"/>
            </a:xfrm>
            <a:prstGeom prst="ellipse">
              <a:avLst/>
            </a:prstGeom>
            <a:solidFill>
              <a:srgbClr val="C00000">
                <a:alpha val="4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grpSp>
          <p:nvGrpSpPr>
            <p:cNvPr id="7" name="Group 6">
              <a:extLst>
                <a:ext uri="{FF2B5EF4-FFF2-40B4-BE49-F238E27FC236}">
                  <a16:creationId xmlns:a16="http://schemas.microsoft.com/office/drawing/2014/main" id="{738995C0-BBC9-804D-85E8-324290F772D6}"/>
                </a:ext>
              </a:extLst>
            </p:cNvPr>
            <p:cNvGrpSpPr/>
            <p:nvPr/>
          </p:nvGrpSpPr>
          <p:grpSpPr>
            <a:xfrm>
              <a:off x="9256094" y="5631762"/>
              <a:ext cx="377825" cy="800176"/>
              <a:chOff x="10907888" y="5189290"/>
              <a:chExt cx="377825" cy="800176"/>
            </a:xfrm>
          </p:grpSpPr>
          <p:sp>
            <p:nvSpPr>
              <p:cNvPr id="266" name="Line 80">
                <a:extLst>
                  <a:ext uri="{FF2B5EF4-FFF2-40B4-BE49-F238E27FC236}">
                    <a16:creationId xmlns:a16="http://schemas.microsoft.com/office/drawing/2014/main" id="{DC2C9F57-B9EB-1941-A689-B13B8950BD5E}"/>
                  </a:ext>
                </a:extLst>
              </p:cNvPr>
              <p:cNvSpPr>
                <a:spLocks noChangeShapeType="1"/>
              </p:cNvSpPr>
              <p:nvPr/>
            </p:nvSpPr>
            <p:spPr bwMode="auto">
              <a:xfrm>
                <a:off x="10966625" y="5189290"/>
                <a:ext cx="76200" cy="322262"/>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460" name="Group 307">
                <a:extLst>
                  <a:ext uri="{FF2B5EF4-FFF2-40B4-BE49-F238E27FC236}">
                    <a16:creationId xmlns:a16="http://schemas.microsoft.com/office/drawing/2014/main" id="{EBBCE30B-4C00-0843-BA56-FF3F98DF9C83}"/>
                  </a:ext>
                </a:extLst>
              </p:cNvPr>
              <p:cNvGrpSpPr>
                <a:grpSpLocks/>
              </p:cNvGrpSpPr>
              <p:nvPr/>
            </p:nvGrpSpPr>
            <p:grpSpPr bwMode="auto">
              <a:xfrm>
                <a:off x="10907888" y="5413204"/>
                <a:ext cx="377825" cy="576262"/>
                <a:chOff x="4140" y="429"/>
                <a:chExt cx="1425" cy="2396"/>
              </a:xfrm>
            </p:grpSpPr>
            <p:sp>
              <p:nvSpPr>
                <p:cNvPr id="461" name="Freeform 308">
                  <a:extLst>
                    <a:ext uri="{FF2B5EF4-FFF2-40B4-BE49-F238E27FC236}">
                      <a16:creationId xmlns:a16="http://schemas.microsoft.com/office/drawing/2014/main" id="{83748550-5535-714B-A011-5732D5AB9F86}"/>
                    </a:ext>
                  </a:extLst>
                </p:cNvPr>
                <p:cNvSpPr>
                  <a:spLocks/>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62" name="Rectangle 309">
                  <a:extLst>
                    <a:ext uri="{FF2B5EF4-FFF2-40B4-BE49-F238E27FC236}">
                      <a16:creationId xmlns:a16="http://schemas.microsoft.com/office/drawing/2014/main" id="{9EDD97E5-06A3-F844-AC12-86FF0C988996}"/>
                    </a:ext>
                  </a:extLst>
                </p:cNvPr>
                <p:cNvSpPr>
                  <a:spLocks noChangeArrowheads="1"/>
                </p:cNvSpPr>
                <p:nvPr/>
              </p:nvSpPr>
              <p:spPr bwMode="auto">
                <a:xfrm>
                  <a:off x="4206" y="429"/>
                  <a:ext cx="1048"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63" name="Freeform 310">
                  <a:extLst>
                    <a:ext uri="{FF2B5EF4-FFF2-40B4-BE49-F238E27FC236}">
                      <a16:creationId xmlns:a16="http://schemas.microsoft.com/office/drawing/2014/main" id="{70945480-4E5A-4D4D-9CB5-2EE3B8B723DB}"/>
                    </a:ext>
                  </a:extLst>
                </p:cNvPr>
                <p:cNvSpPr>
                  <a:spLocks/>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64" name="Freeform 311">
                  <a:extLst>
                    <a:ext uri="{FF2B5EF4-FFF2-40B4-BE49-F238E27FC236}">
                      <a16:creationId xmlns:a16="http://schemas.microsoft.com/office/drawing/2014/main" id="{2D50B6AC-633A-E648-9313-0B33331842D6}"/>
                    </a:ext>
                  </a:extLst>
                </p:cNvPr>
                <p:cNvSpPr>
                  <a:spLocks/>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65" name="Rectangle 312">
                  <a:extLst>
                    <a:ext uri="{FF2B5EF4-FFF2-40B4-BE49-F238E27FC236}">
                      <a16:creationId xmlns:a16="http://schemas.microsoft.com/office/drawing/2014/main" id="{47F72229-4C07-FF49-B907-A9D7C0379756}"/>
                    </a:ext>
                  </a:extLst>
                </p:cNvPr>
                <p:cNvSpPr>
                  <a:spLocks noChangeArrowheads="1"/>
                </p:cNvSpPr>
                <p:nvPr/>
              </p:nvSpPr>
              <p:spPr bwMode="auto">
                <a:xfrm>
                  <a:off x="4212" y="693"/>
                  <a:ext cx="599"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466" name="Group 313">
                  <a:extLst>
                    <a:ext uri="{FF2B5EF4-FFF2-40B4-BE49-F238E27FC236}">
                      <a16:creationId xmlns:a16="http://schemas.microsoft.com/office/drawing/2014/main" id="{A42FF10A-615B-304D-8C35-154C0E4C5787}"/>
                    </a:ext>
                  </a:extLst>
                </p:cNvPr>
                <p:cNvGrpSpPr>
                  <a:grpSpLocks/>
                </p:cNvGrpSpPr>
                <p:nvPr/>
              </p:nvGrpSpPr>
              <p:grpSpPr bwMode="auto">
                <a:xfrm>
                  <a:off x="4749" y="668"/>
                  <a:ext cx="581" cy="145"/>
                  <a:chOff x="614" y="2568"/>
                  <a:chExt cx="725" cy="139"/>
                </a:xfrm>
              </p:grpSpPr>
              <p:sp>
                <p:nvSpPr>
                  <p:cNvPr id="491" name="AutoShape 314">
                    <a:extLst>
                      <a:ext uri="{FF2B5EF4-FFF2-40B4-BE49-F238E27FC236}">
                        <a16:creationId xmlns:a16="http://schemas.microsoft.com/office/drawing/2014/main" id="{34A57301-3C4F-8449-804B-13CE58B4846F}"/>
                      </a:ext>
                    </a:extLst>
                  </p:cNvPr>
                  <p:cNvSpPr>
                    <a:spLocks noChangeArrowheads="1"/>
                  </p:cNvSpPr>
                  <p:nvPr/>
                </p:nvSpPr>
                <p:spPr bwMode="auto">
                  <a:xfrm>
                    <a:off x="616" y="2567"/>
                    <a:ext cx="725"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92" name="AutoShape 315">
                    <a:extLst>
                      <a:ext uri="{FF2B5EF4-FFF2-40B4-BE49-F238E27FC236}">
                        <a16:creationId xmlns:a16="http://schemas.microsoft.com/office/drawing/2014/main" id="{9A1FA8F9-C3C6-0F4F-92B5-0F88F3CADE81}"/>
                      </a:ext>
                    </a:extLst>
                  </p:cNvPr>
                  <p:cNvSpPr>
                    <a:spLocks noChangeArrowheads="1"/>
                  </p:cNvSpPr>
                  <p:nvPr/>
                </p:nvSpPr>
                <p:spPr bwMode="auto">
                  <a:xfrm>
                    <a:off x="631" y="2586"/>
                    <a:ext cx="695" cy="101"/>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467" name="Rectangle 316">
                  <a:extLst>
                    <a:ext uri="{FF2B5EF4-FFF2-40B4-BE49-F238E27FC236}">
                      <a16:creationId xmlns:a16="http://schemas.microsoft.com/office/drawing/2014/main" id="{9C19D553-23E1-C642-BE27-380720AFE330}"/>
                    </a:ext>
                  </a:extLst>
                </p:cNvPr>
                <p:cNvSpPr>
                  <a:spLocks noChangeArrowheads="1"/>
                </p:cNvSpPr>
                <p:nvPr/>
              </p:nvSpPr>
              <p:spPr bwMode="auto">
                <a:xfrm>
                  <a:off x="4224" y="1016"/>
                  <a:ext cx="599" cy="53"/>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468" name="Group 317">
                  <a:extLst>
                    <a:ext uri="{FF2B5EF4-FFF2-40B4-BE49-F238E27FC236}">
                      <a16:creationId xmlns:a16="http://schemas.microsoft.com/office/drawing/2014/main" id="{BA84A45F-1D87-2D4A-ADC6-FBD0F07175D1}"/>
                    </a:ext>
                  </a:extLst>
                </p:cNvPr>
                <p:cNvGrpSpPr>
                  <a:grpSpLocks/>
                </p:cNvGrpSpPr>
                <p:nvPr/>
              </p:nvGrpSpPr>
              <p:grpSpPr bwMode="auto">
                <a:xfrm>
                  <a:off x="4747" y="994"/>
                  <a:ext cx="581" cy="134"/>
                  <a:chOff x="614" y="2568"/>
                  <a:chExt cx="725" cy="139"/>
                </a:xfrm>
              </p:grpSpPr>
              <p:sp>
                <p:nvSpPr>
                  <p:cNvPr id="489" name="AutoShape 318">
                    <a:extLst>
                      <a:ext uri="{FF2B5EF4-FFF2-40B4-BE49-F238E27FC236}">
                        <a16:creationId xmlns:a16="http://schemas.microsoft.com/office/drawing/2014/main" id="{9967BFD2-AF98-6C48-9664-709DAD7F645D}"/>
                      </a:ext>
                    </a:extLst>
                  </p:cNvPr>
                  <p:cNvSpPr>
                    <a:spLocks noChangeArrowheads="1"/>
                  </p:cNvSpPr>
                  <p:nvPr/>
                </p:nvSpPr>
                <p:spPr bwMode="auto">
                  <a:xfrm>
                    <a:off x="611" y="2571"/>
                    <a:ext cx="725" cy="137"/>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90" name="AutoShape 319">
                    <a:extLst>
                      <a:ext uri="{FF2B5EF4-FFF2-40B4-BE49-F238E27FC236}">
                        <a16:creationId xmlns:a16="http://schemas.microsoft.com/office/drawing/2014/main" id="{98F66D34-8A75-524A-85C0-CD7FBB230949}"/>
                      </a:ext>
                    </a:extLst>
                  </p:cNvPr>
                  <p:cNvSpPr>
                    <a:spLocks noChangeArrowheads="1"/>
                  </p:cNvSpPr>
                  <p:nvPr/>
                </p:nvSpPr>
                <p:spPr bwMode="auto">
                  <a:xfrm>
                    <a:off x="626" y="2584"/>
                    <a:ext cx="695"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469" name="Rectangle 320">
                  <a:extLst>
                    <a:ext uri="{FF2B5EF4-FFF2-40B4-BE49-F238E27FC236}">
                      <a16:creationId xmlns:a16="http://schemas.microsoft.com/office/drawing/2014/main" id="{C6107AE3-3C09-A34C-964D-28157ABBDF99}"/>
                    </a:ext>
                  </a:extLst>
                </p:cNvPr>
                <p:cNvSpPr>
                  <a:spLocks noChangeArrowheads="1"/>
                </p:cNvSpPr>
                <p:nvPr/>
              </p:nvSpPr>
              <p:spPr bwMode="auto">
                <a:xfrm>
                  <a:off x="4218" y="1360"/>
                  <a:ext cx="593"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70" name="Rectangle 321">
                  <a:extLst>
                    <a:ext uri="{FF2B5EF4-FFF2-40B4-BE49-F238E27FC236}">
                      <a16:creationId xmlns:a16="http://schemas.microsoft.com/office/drawing/2014/main" id="{737FBD85-26B2-914A-8B0D-606EB3EDB4CA}"/>
                    </a:ext>
                  </a:extLst>
                </p:cNvPr>
                <p:cNvSpPr>
                  <a:spLocks noChangeArrowheads="1"/>
                </p:cNvSpPr>
                <p:nvPr/>
              </p:nvSpPr>
              <p:spPr bwMode="auto">
                <a:xfrm>
                  <a:off x="4230" y="1657"/>
                  <a:ext cx="593"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471" name="Group 322">
                  <a:extLst>
                    <a:ext uri="{FF2B5EF4-FFF2-40B4-BE49-F238E27FC236}">
                      <a16:creationId xmlns:a16="http://schemas.microsoft.com/office/drawing/2014/main" id="{E5A59E91-C5CD-894D-8213-3909A8CC3A4A}"/>
                    </a:ext>
                  </a:extLst>
                </p:cNvPr>
                <p:cNvGrpSpPr>
                  <a:grpSpLocks/>
                </p:cNvGrpSpPr>
                <p:nvPr/>
              </p:nvGrpSpPr>
              <p:grpSpPr bwMode="auto">
                <a:xfrm>
                  <a:off x="4735" y="1627"/>
                  <a:ext cx="582" cy="151"/>
                  <a:chOff x="614" y="2568"/>
                  <a:chExt cx="725" cy="139"/>
                </a:xfrm>
              </p:grpSpPr>
              <p:sp>
                <p:nvSpPr>
                  <p:cNvPr id="487" name="AutoShape 323">
                    <a:extLst>
                      <a:ext uri="{FF2B5EF4-FFF2-40B4-BE49-F238E27FC236}">
                        <a16:creationId xmlns:a16="http://schemas.microsoft.com/office/drawing/2014/main" id="{8962A917-2AE1-7242-B9FB-8E9263A51063}"/>
                      </a:ext>
                    </a:extLst>
                  </p:cNvPr>
                  <p:cNvSpPr>
                    <a:spLocks noChangeArrowheads="1"/>
                  </p:cNvSpPr>
                  <p:nvPr/>
                </p:nvSpPr>
                <p:spPr bwMode="auto">
                  <a:xfrm>
                    <a:off x="611" y="2571"/>
                    <a:ext cx="731" cy="134"/>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88" name="AutoShape 324">
                    <a:extLst>
                      <a:ext uri="{FF2B5EF4-FFF2-40B4-BE49-F238E27FC236}">
                        <a16:creationId xmlns:a16="http://schemas.microsoft.com/office/drawing/2014/main" id="{97C18552-37AD-CE49-8BBD-05E8608B6160}"/>
                      </a:ext>
                    </a:extLst>
                  </p:cNvPr>
                  <p:cNvSpPr>
                    <a:spLocks noChangeArrowheads="1"/>
                  </p:cNvSpPr>
                  <p:nvPr/>
                </p:nvSpPr>
                <p:spPr bwMode="auto">
                  <a:xfrm>
                    <a:off x="626" y="2589"/>
                    <a:ext cx="701" cy="9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472" name="Freeform 325">
                  <a:extLst>
                    <a:ext uri="{FF2B5EF4-FFF2-40B4-BE49-F238E27FC236}">
                      <a16:creationId xmlns:a16="http://schemas.microsoft.com/office/drawing/2014/main" id="{426DAACD-E1F3-7E44-9DC7-B1A44414FA45}"/>
                    </a:ext>
                  </a:extLst>
                </p:cNvPr>
                <p:cNvSpPr>
                  <a:spLocks/>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473" name="Group 326">
                  <a:extLst>
                    <a:ext uri="{FF2B5EF4-FFF2-40B4-BE49-F238E27FC236}">
                      <a16:creationId xmlns:a16="http://schemas.microsoft.com/office/drawing/2014/main" id="{73D89D04-968E-6442-873B-B8D1778FD278}"/>
                    </a:ext>
                  </a:extLst>
                </p:cNvPr>
                <p:cNvGrpSpPr>
                  <a:grpSpLocks/>
                </p:cNvGrpSpPr>
                <p:nvPr/>
              </p:nvGrpSpPr>
              <p:grpSpPr bwMode="auto">
                <a:xfrm>
                  <a:off x="4739" y="1327"/>
                  <a:ext cx="582" cy="139"/>
                  <a:chOff x="614" y="2568"/>
                  <a:chExt cx="725" cy="139"/>
                </a:xfrm>
              </p:grpSpPr>
              <p:sp>
                <p:nvSpPr>
                  <p:cNvPr id="485" name="AutoShape 327">
                    <a:extLst>
                      <a:ext uri="{FF2B5EF4-FFF2-40B4-BE49-F238E27FC236}">
                        <a16:creationId xmlns:a16="http://schemas.microsoft.com/office/drawing/2014/main" id="{6065DB5E-95E8-8643-B0FE-6CB09E8FDB4A}"/>
                      </a:ext>
                    </a:extLst>
                  </p:cNvPr>
                  <p:cNvSpPr>
                    <a:spLocks noChangeArrowheads="1"/>
                  </p:cNvSpPr>
                  <p:nvPr/>
                </p:nvSpPr>
                <p:spPr bwMode="auto">
                  <a:xfrm>
                    <a:off x="614" y="2568"/>
                    <a:ext cx="723"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86" name="AutoShape 328">
                    <a:extLst>
                      <a:ext uri="{FF2B5EF4-FFF2-40B4-BE49-F238E27FC236}">
                        <a16:creationId xmlns:a16="http://schemas.microsoft.com/office/drawing/2014/main" id="{F973A90F-0F3C-F744-97ED-8AAC23F79D91}"/>
                      </a:ext>
                    </a:extLst>
                  </p:cNvPr>
                  <p:cNvSpPr>
                    <a:spLocks noChangeArrowheads="1"/>
                  </p:cNvSpPr>
                  <p:nvPr/>
                </p:nvSpPr>
                <p:spPr bwMode="auto">
                  <a:xfrm>
                    <a:off x="629" y="2581"/>
                    <a:ext cx="694"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474" name="Rectangle 329">
                  <a:extLst>
                    <a:ext uri="{FF2B5EF4-FFF2-40B4-BE49-F238E27FC236}">
                      <a16:creationId xmlns:a16="http://schemas.microsoft.com/office/drawing/2014/main" id="{F4ADD3E7-CF4E-ED4B-B276-1E6A7B9D4116}"/>
                    </a:ext>
                  </a:extLst>
                </p:cNvPr>
                <p:cNvSpPr>
                  <a:spLocks noChangeArrowheads="1"/>
                </p:cNvSpPr>
                <p:nvPr/>
              </p:nvSpPr>
              <p:spPr bwMode="auto">
                <a:xfrm>
                  <a:off x="5248" y="429"/>
                  <a:ext cx="72" cy="2290"/>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75" name="Freeform 330">
                  <a:extLst>
                    <a:ext uri="{FF2B5EF4-FFF2-40B4-BE49-F238E27FC236}">
                      <a16:creationId xmlns:a16="http://schemas.microsoft.com/office/drawing/2014/main" id="{1CEE161A-40E6-604E-B7AD-3830C72F6660}"/>
                    </a:ext>
                  </a:extLst>
                </p:cNvPr>
                <p:cNvSpPr>
                  <a:spLocks/>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76" name="Freeform 331">
                  <a:extLst>
                    <a:ext uri="{FF2B5EF4-FFF2-40B4-BE49-F238E27FC236}">
                      <a16:creationId xmlns:a16="http://schemas.microsoft.com/office/drawing/2014/main" id="{40DF445E-B42A-CF43-806C-B86CD001760A}"/>
                    </a:ext>
                  </a:extLst>
                </p:cNvPr>
                <p:cNvSpPr>
                  <a:spLocks/>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77" name="Oval 332">
                  <a:extLst>
                    <a:ext uri="{FF2B5EF4-FFF2-40B4-BE49-F238E27FC236}">
                      <a16:creationId xmlns:a16="http://schemas.microsoft.com/office/drawing/2014/main" id="{4AA850BD-AD7E-884D-BB50-C36880F437D7}"/>
                    </a:ext>
                  </a:extLst>
                </p:cNvPr>
                <p:cNvSpPr>
                  <a:spLocks noChangeArrowheads="1"/>
                </p:cNvSpPr>
                <p:nvPr/>
              </p:nvSpPr>
              <p:spPr bwMode="auto">
                <a:xfrm>
                  <a:off x="5517" y="2614"/>
                  <a:ext cx="48" cy="92"/>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78" name="Freeform 333">
                  <a:extLst>
                    <a:ext uri="{FF2B5EF4-FFF2-40B4-BE49-F238E27FC236}">
                      <a16:creationId xmlns:a16="http://schemas.microsoft.com/office/drawing/2014/main" id="{04990E0C-FF14-0448-9208-F0CB93DA52DE}"/>
                    </a:ext>
                  </a:extLst>
                </p:cNvPr>
                <p:cNvSpPr>
                  <a:spLocks/>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79" name="AutoShape 334">
                  <a:extLst>
                    <a:ext uri="{FF2B5EF4-FFF2-40B4-BE49-F238E27FC236}">
                      <a16:creationId xmlns:a16="http://schemas.microsoft.com/office/drawing/2014/main" id="{29F22CD1-333F-2444-8E27-DB06458666AB}"/>
                    </a:ext>
                  </a:extLst>
                </p:cNvPr>
                <p:cNvSpPr>
                  <a:spLocks noChangeArrowheads="1"/>
                </p:cNvSpPr>
                <p:nvPr/>
              </p:nvSpPr>
              <p:spPr bwMode="auto">
                <a:xfrm>
                  <a:off x="4140" y="2680"/>
                  <a:ext cx="1197" cy="145"/>
                </a:xfrm>
                <a:prstGeom prst="roundRect">
                  <a:avLst>
                    <a:gd name="adj" fmla="val 50000"/>
                  </a:avLst>
                </a:prstGeom>
                <a:solidFill>
                  <a:srgbClr val="DDDDDD"/>
                </a:soli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80" name="AutoShape 335">
                  <a:extLst>
                    <a:ext uri="{FF2B5EF4-FFF2-40B4-BE49-F238E27FC236}">
                      <a16:creationId xmlns:a16="http://schemas.microsoft.com/office/drawing/2014/main" id="{9522690A-CB4D-3F4F-855E-313DECF4F185}"/>
                    </a:ext>
                  </a:extLst>
                </p:cNvPr>
                <p:cNvSpPr>
                  <a:spLocks noChangeArrowheads="1"/>
                </p:cNvSpPr>
                <p:nvPr/>
              </p:nvSpPr>
              <p:spPr bwMode="auto">
                <a:xfrm>
                  <a:off x="4206" y="2713"/>
                  <a:ext cx="1072" cy="79"/>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81" name="Oval 336">
                  <a:extLst>
                    <a:ext uri="{FF2B5EF4-FFF2-40B4-BE49-F238E27FC236}">
                      <a16:creationId xmlns:a16="http://schemas.microsoft.com/office/drawing/2014/main" id="{749723D7-4892-4246-90CC-F3A241CAD008}"/>
                    </a:ext>
                  </a:extLst>
                </p:cNvPr>
                <p:cNvSpPr>
                  <a:spLocks noChangeArrowheads="1"/>
                </p:cNvSpPr>
                <p:nvPr/>
              </p:nvSpPr>
              <p:spPr bwMode="auto">
                <a:xfrm>
                  <a:off x="4308" y="2383"/>
                  <a:ext cx="156" cy="145"/>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82" name="Oval 337">
                  <a:extLst>
                    <a:ext uri="{FF2B5EF4-FFF2-40B4-BE49-F238E27FC236}">
                      <a16:creationId xmlns:a16="http://schemas.microsoft.com/office/drawing/2014/main" id="{B774EC24-F0E4-0846-B90E-1164E9332432}"/>
                    </a:ext>
                  </a:extLst>
                </p:cNvPr>
                <p:cNvSpPr>
                  <a:spLocks noChangeArrowheads="1"/>
                </p:cNvSpPr>
                <p:nvPr/>
              </p:nvSpPr>
              <p:spPr bwMode="auto">
                <a:xfrm>
                  <a:off x="4487" y="2383"/>
                  <a:ext cx="162" cy="145"/>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0" cap="none" spc="0" normalizeH="0" baseline="0" noProof="0" dirty="0">
                    <a:ln>
                      <a:noFill/>
                    </a:ln>
                    <a:solidFill>
                      <a:srgbClr val="FF000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sp>
              <p:nvSpPr>
                <p:cNvPr id="483" name="Oval 338">
                  <a:extLst>
                    <a:ext uri="{FF2B5EF4-FFF2-40B4-BE49-F238E27FC236}">
                      <a16:creationId xmlns:a16="http://schemas.microsoft.com/office/drawing/2014/main" id="{2751493B-E933-8A4F-BE77-A10013F6A478}"/>
                    </a:ext>
                  </a:extLst>
                </p:cNvPr>
                <p:cNvSpPr>
                  <a:spLocks noChangeArrowheads="1"/>
                </p:cNvSpPr>
                <p:nvPr/>
              </p:nvSpPr>
              <p:spPr bwMode="auto">
                <a:xfrm>
                  <a:off x="4661" y="2383"/>
                  <a:ext cx="162" cy="139"/>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84" name="Rectangle 339">
                  <a:extLst>
                    <a:ext uri="{FF2B5EF4-FFF2-40B4-BE49-F238E27FC236}">
                      <a16:creationId xmlns:a16="http://schemas.microsoft.com/office/drawing/2014/main" id="{635CA67E-C290-3742-9D2C-39D9B69DB583}"/>
                    </a:ext>
                  </a:extLst>
                </p:cNvPr>
                <p:cNvSpPr>
                  <a:spLocks noChangeArrowheads="1"/>
                </p:cNvSpPr>
                <p:nvPr/>
              </p:nvSpPr>
              <p:spPr bwMode="auto">
                <a:xfrm>
                  <a:off x="5062" y="1835"/>
                  <a:ext cx="84" cy="759"/>
                </a:xfrm>
                <a:prstGeom prst="rect">
                  <a:avLst/>
                </a:prstGeom>
                <a:solidFill>
                  <a:srgbClr val="292929"/>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grpSp>
      <p:sp>
        <p:nvSpPr>
          <p:cNvPr id="251" name="Text Box 98">
            <a:extLst>
              <a:ext uri="{FF2B5EF4-FFF2-40B4-BE49-F238E27FC236}">
                <a16:creationId xmlns:a16="http://schemas.microsoft.com/office/drawing/2014/main" id="{40BB819D-0723-5748-B260-0AF0BBAC27EB}"/>
              </a:ext>
            </a:extLst>
          </p:cNvPr>
          <p:cNvSpPr txBox="1">
            <a:spLocks noChangeArrowheads="1"/>
          </p:cNvSpPr>
          <p:nvPr/>
        </p:nvSpPr>
        <p:spPr bwMode="auto">
          <a:xfrm>
            <a:off x="9443782" y="5793184"/>
            <a:ext cx="164179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dirty="0">
                <a:ln>
                  <a:noFill/>
                </a:ln>
                <a:solidFill>
                  <a:srgbClr val="C00000"/>
                </a:solidFill>
                <a:effectLst/>
                <a:uLnTx/>
                <a:uFillTx/>
                <a:latin typeface="Arial" panose="020B0604020202020204" pitchFamily="34" charset="0"/>
                <a:ea typeface="ＭＳ Ｐゴシック" panose="020B0600070205080204" pitchFamily="34" charset="-128"/>
                <a:cs typeface="+mn-cs"/>
              </a:rPr>
              <a:t>local web cache</a:t>
            </a:r>
            <a:endParaRPr kumimoji="0" lang="en-US" altLang="en-US" sz="2400" b="0" i="0" u="none" strike="noStrike" kern="0" cap="none" spc="0" normalizeH="0" baseline="0" noProof="0" dirty="0">
              <a:ln>
                <a:noFill/>
              </a:ln>
              <a:solidFill>
                <a:srgbClr val="C00000"/>
              </a:solidFill>
              <a:effectLst/>
              <a:uLnTx/>
              <a:uFillTx/>
              <a:latin typeface="Arial" panose="020B0604020202020204" pitchFamily="34" charset="0"/>
              <a:ea typeface="ＭＳ Ｐゴシック" panose="020B0600070205080204" pitchFamily="34" charset="-128"/>
              <a:cs typeface="+mn-cs"/>
            </a:endParaRPr>
          </a:p>
        </p:txBody>
      </p:sp>
      <p:sp>
        <p:nvSpPr>
          <p:cNvPr id="252" name="Rectangle 4">
            <a:extLst>
              <a:ext uri="{FF2B5EF4-FFF2-40B4-BE49-F238E27FC236}">
                <a16:creationId xmlns:a16="http://schemas.microsoft.com/office/drawing/2014/main" id="{5292EFEC-88AD-0B46-B2E3-643489D30B9D}"/>
              </a:ext>
            </a:extLst>
          </p:cNvPr>
          <p:cNvSpPr txBox="1">
            <a:spLocks noChangeArrowheads="1"/>
          </p:cNvSpPr>
          <p:nvPr/>
        </p:nvSpPr>
        <p:spPr>
          <a:xfrm>
            <a:off x="889002" y="1405471"/>
            <a:ext cx="6166171" cy="1744128"/>
          </a:xfrm>
          <a:prstGeom prst="rect">
            <a:avLst/>
          </a:prstGeom>
        </p:spPr>
        <p:txBody>
          <a:bodyPr vert="horz" lIns="91440" tIns="45720" rIns="91440" bIns="45720" rtlCol="0">
            <a:normAutofit fontScale="92500" lnSpcReduction="10000"/>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5875" marR="0" lvl="0" indent="0" algn="l" defTabSz="914400" rtl="0" eaLnBrk="1" fontAlgn="auto" latinLnBrk="0" hangingPunct="1">
              <a:lnSpc>
                <a:spcPct val="110000"/>
              </a:lnSpc>
              <a:spcBef>
                <a:spcPts val="400"/>
              </a:spcBef>
              <a:spcAft>
                <a:spcPts val="0"/>
              </a:spcAft>
              <a:buClr>
                <a:srgbClr val="0000A3"/>
              </a:buClr>
              <a:buSzTx/>
              <a:buFont typeface="Wingdings" pitchFamily="2" charset="2"/>
              <a:buNone/>
              <a:tabLst>
                <a:tab pos="53975" algn="l"/>
                <a:tab pos="576263" algn="l"/>
              </a:tabLst>
              <a:defRPr/>
            </a:pPr>
            <a:r>
              <a:rPr kumimoji="0" lang="en-US" altLang="en-US" sz="30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suppose cache hit rate is 0.4:  </a:t>
            </a:r>
          </a:p>
          <a:p>
            <a:pPr marL="352425" marR="0" lvl="0" indent="-231775" algn="l" defTabSz="914400" rtl="0" eaLnBrk="1" fontAlgn="auto" latinLnBrk="0" hangingPunct="1">
              <a:lnSpc>
                <a:spcPct val="110000"/>
              </a:lnSpc>
              <a:spcBef>
                <a:spcPts val="400"/>
              </a:spcBef>
              <a:spcAft>
                <a:spcPts val="0"/>
              </a:spcAft>
              <a:buClr>
                <a:srgbClr val="0000A3"/>
              </a:buClr>
              <a:buSzTx/>
              <a:buFont typeface="Wingdings" pitchFamily="2" charset="2"/>
              <a:buChar char="§"/>
              <a:tabLst>
                <a:tab pos="53975" algn="l"/>
                <a:tab pos="576263" algn="l"/>
              </a:tabLst>
              <a:defRPr/>
            </a:pPr>
            <a:r>
              <a:rPr kumimoji="0" lang="en-US" altLang="en-US" sz="26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40% requests served by cache, with low (msec) delay </a:t>
            </a:r>
          </a:p>
          <a:p>
            <a:pPr marL="228600" marR="0" lvl="0" indent="-228600" algn="l" defTabSz="914400" rtl="0" eaLnBrk="1" fontAlgn="auto" latinLnBrk="0" hangingPunct="1">
              <a:lnSpc>
                <a:spcPct val="80000"/>
              </a:lnSpc>
              <a:spcBef>
                <a:spcPts val="1000"/>
              </a:spcBef>
              <a:spcAft>
                <a:spcPts val="0"/>
              </a:spcAft>
              <a:buClr>
                <a:srgbClr val="0000A3"/>
              </a:buClr>
              <a:buSzTx/>
              <a:buFont typeface="Wingdings" pitchFamily="2" charset="2"/>
              <a:buNone/>
              <a:tabLst>
                <a:tab pos="576263" algn="l"/>
              </a:tabLst>
              <a:defRPr/>
            </a:pPr>
            <a:r>
              <a:rPr kumimoji="0" lang="en-US" altLang="en-US" sz="26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  </a:t>
            </a:r>
          </a:p>
        </p:txBody>
      </p:sp>
      <p:sp>
        <p:nvSpPr>
          <p:cNvPr id="253" name="Rectangle 4">
            <a:extLst>
              <a:ext uri="{FF2B5EF4-FFF2-40B4-BE49-F238E27FC236}">
                <a16:creationId xmlns:a16="http://schemas.microsoft.com/office/drawing/2014/main" id="{0C139AEE-1F5A-A64B-9C16-223417C8CB7F}"/>
              </a:ext>
            </a:extLst>
          </p:cNvPr>
          <p:cNvSpPr>
            <a:spLocks noChangeArrowheads="1"/>
          </p:cNvSpPr>
          <p:nvPr/>
        </p:nvSpPr>
        <p:spPr bwMode="auto">
          <a:xfrm>
            <a:off x="1010218" y="2685374"/>
            <a:ext cx="6549779" cy="15700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231775" marR="0" lvl="0" indent="-231775" algn="l" defTabSz="914400" rtl="0" eaLnBrk="1" fontAlgn="auto" latinLnBrk="0" hangingPunct="1">
              <a:lnSpc>
                <a:spcPct val="90000"/>
              </a:lnSpc>
              <a:spcBef>
                <a:spcPts val="400"/>
              </a:spcBef>
              <a:spcAft>
                <a:spcPts val="0"/>
              </a:spcAft>
              <a:buClr>
                <a:srgbClr val="000099"/>
              </a:buClr>
              <a:buSzPct val="100000"/>
              <a:buFont typeface="Wingdings" charset="2"/>
              <a:buChar char="§"/>
              <a:tabLst>
                <a:tab pos="576263" algn="l"/>
              </a:tabLst>
              <a:defRPr/>
            </a:pPr>
            <a:r>
              <a:rPr kumimoji="0" lang="en-US" altLang="en-US" sz="24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60% requests satisfied at origin </a:t>
            </a:r>
          </a:p>
          <a:p>
            <a:pPr marL="406400" marR="0" lvl="1" indent="-169863" algn="l" defTabSz="914400" rtl="0" eaLnBrk="1" fontAlgn="auto" latinLnBrk="0" hangingPunct="1">
              <a:lnSpc>
                <a:spcPct val="90000"/>
              </a:lnSpc>
              <a:spcBef>
                <a:spcPts val="400"/>
              </a:spcBef>
              <a:spcAft>
                <a:spcPts val="0"/>
              </a:spcAft>
              <a:buClr>
                <a:srgbClr val="000099"/>
              </a:buClr>
              <a:buSzPct val="100000"/>
              <a:buFont typeface="Arial" panose="020B0604020202020204" pitchFamily="34" charset="0"/>
              <a:buChar char="•"/>
              <a:tabLst>
                <a:tab pos="457200" algn="l"/>
              </a:tabLst>
              <a:defRPr/>
            </a:pPr>
            <a:r>
              <a:rPr kumimoji="0" lang="en-US" sz="2400" b="0" i="0" u="none" strike="noStrike" kern="1200" cap="none" spc="0" normalizeH="0" baseline="0" noProof="0" dirty="0">
                <a:ln>
                  <a:noFill/>
                </a:ln>
                <a:solidFill>
                  <a:prstClr val="black"/>
                </a:solidFill>
                <a:effectLst/>
                <a:uLnTx/>
                <a:uFillTx/>
                <a:latin typeface="Calibri"/>
                <a:ea typeface="ＭＳ Ｐゴシック" charset="0"/>
                <a:cs typeface="ＭＳ Ｐゴシック" charset="0"/>
              </a:rPr>
              <a:t> rate to browsers over access link </a:t>
            </a:r>
          </a:p>
          <a:p>
            <a:pPr marL="457200" marR="0" lvl="1" indent="0" algn="l" defTabSz="914400" rtl="0" eaLnBrk="1" fontAlgn="auto" latinLnBrk="0" hangingPunct="1">
              <a:lnSpc>
                <a:spcPct val="90000"/>
              </a:lnSpc>
              <a:spcBef>
                <a:spcPts val="400"/>
              </a:spcBef>
              <a:spcAft>
                <a:spcPts val="0"/>
              </a:spcAft>
              <a:buClr>
                <a:srgbClr val="000099"/>
              </a:buClr>
              <a:buSzPct val="65000"/>
              <a:buFont typeface="ZapfDingbats" charset="0"/>
              <a:buNone/>
              <a:tabLst>
                <a:tab pos="576263" algn="l"/>
              </a:tabLst>
              <a:defRPr/>
            </a:pPr>
            <a:r>
              <a:rPr kumimoji="0" lang="en-US" sz="2400" b="0" i="0" u="none" strike="noStrike" kern="1200" cap="none" spc="0" normalizeH="0" baseline="0" noProof="0" dirty="0">
                <a:ln>
                  <a:noFill/>
                </a:ln>
                <a:solidFill>
                  <a:prstClr val="black"/>
                </a:solidFill>
                <a:effectLst/>
                <a:uLnTx/>
                <a:uFillTx/>
                <a:latin typeface="Calibri"/>
                <a:ea typeface="ＭＳ Ｐゴシック" charset="0"/>
                <a:cs typeface="ＭＳ Ｐゴシック" charset="0"/>
              </a:rPr>
              <a:t>       = 0.6 * 15 Mbps  =  9 Mbps </a:t>
            </a:r>
          </a:p>
          <a:p>
            <a:pPr marL="473075" marR="0" lvl="1" indent="-287338" algn="l" defTabSz="914400" rtl="0" eaLnBrk="1" fontAlgn="auto" latinLnBrk="0" hangingPunct="1">
              <a:lnSpc>
                <a:spcPct val="90000"/>
              </a:lnSpc>
              <a:spcBef>
                <a:spcPts val="400"/>
              </a:spcBef>
              <a:spcAft>
                <a:spcPts val="0"/>
              </a:spcAft>
              <a:buClr>
                <a:srgbClr val="0000A3"/>
              </a:buClr>
              <a:buSzPct val="100000"/>
              <a:buFont typeface="Arial" panose="020B0604020202020204" pitchFamily="34" charset="0"/>
              <a:buChar char="•"/>
              <a:tabLst>
                <a:tab pos="576263" algn="l"/>
              </a:tabLst>
              <a:defRPr/>
            </a:pPr>
            <a:r>
              <a:rPr kumimoji="0" lang="en-US" sz="2400" b="0" i="0" u="none" strike="noStrike" kern="1200" cap="none" spc="0" normalizeH="0" baseline="0" noProof="0" dirty="0">
                <a:ln>
                  <a:noFill/>
                </a:ln>
                <a:solidFill>
                  <a:prstClr val="black"/>
                </a:solidFill>
                <a:effectLst/>
                <a:uLnTx/>
                <a:uFillTx/>
                <a:latin typeface="Calibri"/>
                <a:ea typeface="ＭＳ Ｐゴシック" charset="0"/>
                <a:cs typeface="ＭＳ Ｐゴシック" charset="0"/>
              </a:rPr>
              <a:t>access link utilization = 0</a:t>
            </a:r>
            <a:r>
              <a:rPr lang="en-US" sz="2400" dirty="0">
                <a:solidFill>
                  <a:prstClr val="black"/>
                </a:solidFill>
                <a:latin typeface="Calibri"/>
                <a:ea typeface="ＭＳ Ｐゴシック" charset="0"/>
                <a:cs typeface="ＭＳ Ｐゴシック" charset="0"/>
              </a:rPr>
              <a:t>9</a:t>
            </a:r>
            <a:r>
              <a:rPr kumimoji="0" lang="en-US" sz="2400" b="0" i="0" u="none" strike="noStrike" kern="1200" cap="none" spc="0" normalizeH="0" baseline="0" noProof="0" dirty="0">
                <a:ln>
                  <a:noFill/>
                </a:ln>
                <a:solidFill>
                  <a:prstClr val="black"/>
                </a:solidFill>
                <a:effectLst/>
                <a:uLnTx/>
                <a:uFillTx/>
                <a:latin typeface="Calibri"/>
                <a:ea typeface="ＭＳ Ｐゴシック" charset="0"/>
                <a:cs typeface="ＭＳ Ｐゴシック" charset="0"/>
              </a:rPr>
              <a:t>/15 = </a:t>
            </a:r>
            <a:r>
              <a:rPr lang="en-US" sz="2400" dirty="0">
                <a:solidFill>
                  <a:prstClr val="black"/>
                </a:solidFill>
                <a:latin typeface="Calibri"/>
                <a:ea typeface="ＭＳ Ｐゴシック" charset="0"/>
                <a:cs typeface="ＭＳ Ｐゴシック" charset="0"/>
              </a:rPr>
              <a:t>.6</a:t>
            </a:r>
            <a:r>
              <a:rPr kumimoji="0" lang="en-US" sz="2400" b="0" i="0" u="none" strike="noStrike" kern="1200" cap="none" spc="0" normalizeH="0" baseline="0" noProof="0" dirty="0">
                <a:ln>
                  <a:noFill/>
                </a:ln>
                <a:solidFill>
                  <a:prstClr val="black"/>
                </a:solidFill>
                <a:effectLst/>
                <a:uLnTx/>
                <a:uFillTx/>
                <a:latin typeface="Calibri"/>
                <a:ea typeface="ＭＳ Ｐゴシック" charset="0"/>
                <a:cs typeface="ＭＳ Ｐゴシック" charset="0"/>
              </a:rPr>
              <a:t> means low (msec) queueing delay at access link</a:t>
            </a:r>
          </a:p>
        </p:txBody>
      </p:sp>
      <p:sp>
        <p:nvSpPr>
          <p:cNvPr id="271" name="Rectangle 4">
            <a:extLst>
              <a:ext uri="{FF2B5EF4-FFF2-40B4-BE49-F238E27FC236}">
                <a16:creationId xmlns:a16="http://schemas.microsoft.com/office/drawing/2014/main" id="{D2059C01-2D9C-6C48-A831-71AE55D0D07E}"/>
              </a:ext>
            </a:extLst>
          </p:cNvPr>
          <p:cNvSpPr>
            <a:spLocks noChangeArrowheads="1"/>
          </p:cNvSpPr>
          <p:nvPr/>
        </p:nvSpPr>
        <p:spPr bwMode="auto">
          <a:xfrm>
            <a:off x="949326" y="4570944"/>
            <a:ext cx="6438281" cy="14922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285750" marR="0" lvl="0" indent="-220663" algn="l" defTabSz="914400" rtl="0" eaLnBrk="1" fontAlgn="auto" latinLnBrk="0" hangingPunct="1">
              <a:lnSpc>
                <a:spcPct val="85000"/>
              </a:lnSpc>
              <a:spcBef>
                <a:spcPts val="0"/>
              </a:spcBef>
              <a:spcAft>
                <a:spcPts val="0"/>
              </a:spcAft>
              <a:buClr>
                <a:srgbClr val="000099"/>
              </a:buClr>
              <a:buSzPct val="100000"/>
              <a:buFont typeface="Wingdings" charset="2"/>
              <a:buChar char="§"/>
              <a:tabLst>
                <a:tab pos="576263" algn="l"/>
              </a:tabLst>
              <a:defRPr/>
            </a:pPr>
            <a:r>
              <a:rPr kumimoji="0" lang="en-US" sz="2400" b="0" i="0" u="none" strike="noStrike" kern="1200" cap="none" spc="0" normalizeH="0" baseline="0" noProof="0" dirty="0">
                <a:ln>
                  <a:noFill/>
                </a:ln>
                <a:solidFill>
                  <a:prstClr val="black"/>
                </a:solidFill>
                <a:effectLst/>
                <a:uLnTx/>
                <a:uFillTx/>
                <a:latin typeface="Calibri"/>
                <a:ea typeface="ＭＳ Ｐゴシック" charset="0"/>
                <a:cs typeface="ＭＳ Ｐゴシック" charset="0"/>
              </a:rPr>
              <a:t>average end-end delay:</a:t>
            </a:r>
          </a:p>
          <a:p>
            <a:pPr marL="342900" marR="0" lvl="1" indent="0" algn="l" defTabSz="914400" rtl="0" eaLnBrk="1" fontAlgn="auto" latinLnBrk="0" hangingPunct="1">
              <a:lnSpc>
                <a:spcPct val="90000"/>
              </a:lnSpc>
              <a:spcBef>
                <a:spcPts val="400"/>
              </a:spcBef>
              <a:spcAft>
                <a:spcPts val="0"/>
              </a:spcAft>
              <a:buClr>
                <a:srgbClr val="000099"/>
              </a:buClr>
              <a:buSzTx/>
              <a:buFontTx/>
              <a:buNone/>
              <a:tabLst>
                <a:tab pos="576263" algn="l"/>
              </a:tabLst>
              <a:defRPr/>
            </a:pPr>
            <a:r>
              <a:rPr kumimoji="0" lang="en-US" sz="2400" b="0" i="0" u="none" strike="noStrike" kern="1200" cap="none" spc="0" normalizeH="0" baseline="0" noProof="0" dirty="0">
                <a:ln>
                  <a:noFill/>
                </a:ln>
                <a:solidFill>
                  <a:prstClr val="black"/>
                </a:solidFill>
                <a:effectLst/>
                <a:uLnTx/>
                <a:uFillTx/>
                <a:latin typeface="Calibri"/>
                <a:ea typeface="ＭＳ Ｐゴシック" charset="0"/>
                <a:cs typeface="ＭＳ Ｐゴシック" charset="0"/>
              </a:rPr>
              <a:t>=</a:t>
            </a:r>
            <a:r>
              <a:rPr kumimoji="0" lang="en-US" sz="2400" b="0" i="0" u="none" strike="noStrike" kern="1200" cap="none" spc="0" normalizeH="0" baseline="0" noProof="0" dirty="0">
                <a:ln>
                  <a:noFill/>
                </a:ln>
                <a:solidFill>
                  <a:srgbClr val="C00000"/>
                </a:solidFill>
                <a:effectLst/>
                <a:uLnTx/>
                <a:uFillTx/>
                <a:latin typeface="Calibri"/>
                <a:ea typeface="ＭＳ Ｐゴシック" charset="0"/>
                <a:cs typeface="ＭＳ Ｐゴシック" charset="0"/>
              </a:rPr>
              <a:t> 0.6 </a:t>
            </a:r>
            <a:r>
              <a:rPr kumimoji="0" lang="en-US" sz="2400" b="0" i="0" u="none" strike="noStrike" kern="1200" cap="none" spc="0" normalizeH="0" baseline="0" noProof="0" dirty="0">
                <a:ln>
                  <a:noFill/>
                </a:ln>
                <a:solidFill>
                  <a:prstClr val="black"/>
                </a:solidFill>
                <a:effectLst/>
                <a:uLnTx/>
                <a:uFillTx/>
                <a:latin typeface="Calibri"/>
                <a:ea typeface="ＭＳ Ｐゴシック" charset="0"/>
                <a:cs typeface="ＭＳ Ｐゴシック" charset="0"/>
              </a:rPr>
              <a:t>* (delay from origin servers)</a:t>
            </a:r>
          </a:p>
          <a:p>
            <a:pPr marL="342900" marR="0" lvl="1" indent="0" algn="l" defTabSz="914400" rtl="0" eaLnBrk="1" fontAlgn="auto" latinLnBrk="0" hangingPunct="1">
              <a:lnSpc>
                <a:spcPct val="90000"/>
              </a:lnSpc>
              <a:spcBef>
                <a:spcPts val="400"/>
              </a:spcBef>
              <a:spcAft>
                <a:spcPts val="0"/>
              </a:spcAft>
              <a:buClr>
                <a:srgbClr val="000099"/>
              </a:buClr>
              <a:buSzTx/>
              <a:buFontTx/>
              <a:buNone/>
              <a:tabLst>
                <a:tab pos="576263" algn="l"/>
              </a:tabLst>
              <a:defRPr/>
            </a:pPr>
            <a:r>
              <a:rPr kumimoji="0" lang="en-US" sz="2400" b="0" i="0" u="none" strike="noStrike" kern="1200" cap="none" spc="0" normalizeH="0" baseline="0" noProof="0" dirty="0">
                <a:ln>
                  <a:noFill/>
                </a:ln>
                <a:solidFill>
                  <a:prstClr val="black"/>
                </a:solidFill>
                <a:effectLst/>
                <a:uLnTx/>
                <a:uFillTx/>
                <a:latin typeface="Calibri"/>
                <a:ea typeface="ＭＳ Ｐゴシック" charset="0"/>
                <a:cs typeface="ＭＳ Ｐゴシック" charset="0"/>
              </a:rPr>
              <a:t>           +</a:t>
            </a:r>
            <a:r>
              <a:rPr kumimoji="0" lang="en-US" sz="2400" b="0" i="0" u="none" strike="noStrike" kern="1200" cap="none" spc="0" normalizeH="0" baseline="0" noProof="0" dirty="0">
                <a:ln>
                  <a:noFill/>
                </a:ln>
                <a:solidFill>
                  <a:srgbClr val="C00000"/>
                </a:solidFill>
                <a:effectLst/>
                <a:uLnTx/>
                <a:uFillTx/>
                <a:latin typeface="Calibri"/>
                <a:ea typeface="ＭＳ Ｐゴシック" charset="0"/>
                <a:cs typeface="ＭＳ Ｐゴシック" charset="0"/>
              </a:rPr>
              <a:t> 0.4 </a:t>
            </a:r>
            <a:r>
              <a:rPr kumimoji="0" lang="en-US" sz="2400" b="0" i="0" u="none" strike="noStrike" kern="1200" cap="none" spc="0" normalizeH="0" baseline="0" noProof="0" dirty="0">
                <a:ln>
                  <a:noFill/>
                </a:ln>
                <a:solidFill>
                  <a:prstClr val="black"/>
                </a:solidFill>
                <a:effectLst/>
                <a:uLnTx/>
                <a:uFillTx/>
                <a:latin typeface="Calibri"/>
                <a:ea typeface="ＭＳ Ｐゴシック" charset="0"/>
                <a:cs typeface="ＭＳ Ｐゴシック" charset="0"/>
              </a:rPr>
              <a:t>* (delay when satisfied at cache)</a:t>
            </a:r>
          </a:p>
          <a:p>
            <a:pPr marL="342900" marR="0" lvl="1" indent="0" algn="l" defTabSz="914400" rtl="0" eaLnBrk="1" fontAlgn="auto" latinLnBrk="0" hangingPunct="1">
              <a:lnSpc>
                <a:spcPct val="90000"/>
              </a:lnSpc>
              <a:spcBef>
                <a:spcPts val="400"/>
              </a:spcBef>
              <a:spcAft>
                <a:spcPts val="0"/>
              </a:spcAft>
              <a:buClr>
                <a:srgbClr val="000099"/>
              </a:buClr>
              <a:buSzTx/>
              <a:buFontTx/>
              <a:buNone/>
              <a:tabLst>
                <a:tab pos="576263" algn="l"/>
              </a:tabLst>
              <a:defRPr/>
            </a:pPr>
            <a:r>
              <a:rPr kumimoji="0" lang="en-US" sz="2400" b="0" i="0" u="none" strike="noStrike" kern="1200" cap="none" spc="0" normalizeH="0" baseline="0" noProof="0" dirty="0">
                <a:ln>
                  <a:noFill/>
                </a:ln>
                <a:solidFill>
                  <a:prstClr val="black"/>
                </a:solidFill>
                <a:effectLst/>
                <a:uLnTx/>
                <a:uFillTx/>
                <a:latin typeface="Calibri"/>
                <a:ea typeface="ＭＳ Ｐゴシック" charset="0"/>
                <a:cs typeface="ＭＳ Ｐゴシック" charset="0"/>
              </a:rPr>
              <a:t>= 0.6 (2.01) + 0.4 (~msecs) = ~ 1.2 secs</a:t>
            </a:r>
          </a:p>
          <a:p>
            <a:pPr marL="228600" marR="0" lvl="0" indent="-228600" algn="l" defTabSz="914400" rtl="0" eaLnBrk="1" fontAlgn="auto" latinLnBrk="0" hangingPunct="1">
              <a:lnSpc>
                <a:spcPct val="80000"/>
              </a:lnSpc>
              <a:spcBef>
                <a:spcPts val="0"/>
              </a:spcBef>
              <a:spcAft>
                <a:spcPts val="0"/>
              </a:spcAft>
              <a:buClr>
                <a:srgbClr val="000099"/>
              </a:buClr>
              <a:buSzPct val="65000"/>
              <a:buFont typeface="Wingdings" charset="0"/>
              <a:buNone/>
              <a:tabLst>
                <a:tab pos="576263" algn="l"/>
              </a:tabLst>
              <a:defRPr/>
            </a:pPr>
            <a:r>
              <a:rPr kumimoji="0" lang="en-US" sz="2400" b="0" i="0" u="none" strike="noStrike" kern="1200" cap="none" spc="0" normalizeH="0" baseline="0" noProof="0" dirty="0">
                <a:ln>
                  <a:noFill/>
                </a:ln>
                <a:solidFill>
                  <a:prstClr val="black"/>
                </a:solidFill>
                <a:effectLst/>
                <a:uLnTx/>
                <a:uFillTx/>
                <a:latin typeface="Gill Sans MT" charset="0"/>
                <a:ea typeface="ＭＳ Ｐゴシック" charset="0"/>
                <a:cs typeface="ＭＳ Ｐゴシック" charset="0"/>
              </a:rPr>
              <a:t>  </a:t>
            </a:r>
          </a:p>
        </p:txBody>
      </p:sp>
    </p:spTree>
    <p:extLst>
      <p:ext uri="{BB962C8B-B14F-4D97-AF65-F5344CB8AC3E}">
        <p14:creationId xmlns:p14="http://schemas.microsoft.com/office/powerpoint/2010/main" val="959615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53"/>
                                        </p:tgtEl>
                                        <p:attrNameLst>
                                          <p:attrName>style.visibility</p:attrName>
                                        </p:attrNameLst>
                                      </p:cBhvr>
                                      <p:to>
                                        <p:strVal val="visible"/>
                                      </p:to>
                                    </p:set>
                                    <p:animEffect transition="in" filter="dissolve">
                                      <p:cBhvr>
                                        <p:cTn id="7" dur="500"/>
                                        <p:tgtEl>
                                          <p:spTgt spid="25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71"/>
                                        </p:tgtEl>
                                        <p:attrNameLst>
                                          <p:attrName>style.visibility</p:attrName>
                                        </p:attrNameLst>
                                      </p:cBhvr>
                                      <p:to>
                                        <p:strVal val="visible"/>
                                      </p:to>
                                    </p:set>
                                    <p:animEffect transition="in" filter="dissolve">
                                      <p:cBhvr>
                                        <p:cTn id="12" dur="500"/>
                                        <p:tgtEl>
                                          <p:spTgt spid="2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3" grpId="0"/>
      <p:bldP spid="271"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247BCAC2-4B0D-C24F-A1AA-5CFB26132E0B}"/>
              </a:ext>
            </a:extLst>
          </p:cNvPr>
          <p:cNvSpPr>
            <a:spLocks noGrp="1"/>
          </p:cNvSpPr>
          <p:nvPr>
            <p:ph type="title"/>
          </p:nvPr>
        </p:nvSpPr>
        <p:spPr>
          <a:xfrm>
            <a:off x="838200" y="362678"/>
            <a:ext cx="10515600" cy="894622"/>
          </a:xfrm>
        </p:spPr>
        <p:txBody>
          <a:bodyPr>
            <a:normAutofit/>
          </a:bodyPr>
          <a:lstStyle/>
          <a:p>
            <a:r>
              <a:rPr lang="en-US" altLang="en-US" sz="4400" dirty="0">
                <a:ea typeface="ＭＳ Ｐゴシック" panose="020B0600070205080204" pitchFamily="34" charset="-128"/>
                <a:cs typeface="Calibri" panose="020F0502020204030204" pitchFamily="34" charset="0"/>
              </a:rPr>
              <a:t>DNS records</a:t>
            </a:r>
            <a:endParaRPr lang="en-US" sz="4400" dirty="0">
              <a:cs typeface="Calibri" panose="020F0502020204030204" pitchFamily="34" charset="0"/>
            </a:endParaRPr>
          </a:p>
        </p:txBody>
      </p:sp>
      <p:sp>
        <p:nvSpPr>
          <p:cNvPr id="13" name="Rectangle 3">
            <a:extLst>
              <a:ext uri="{FF2B5EF4-FFF2-40B4-BE49-F238E27FC236}">
                <a16:creationId xmlns:a16="http://schemas.microsoft.com/office/drawing/2014/main" id="{D08588B2-F267-5D46-821D-D0D5A216E8F9}"/>
              </a:ext>
            </a:extLst>
          </p:cNvPr>
          <p:cNvSpPr txBox="1">
            <a:spLocks noChangeArrowheads="1"/>
          </p:cNvSpPr>
          <p:nvPr/>
        </p:nvSpPr>
        <p:spPr>
          <a:xfrm>
            <a:off x="1347787" y="1358900"/>
            <a:ext cx="9574213" cy="514350"/>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kumimoji="0" lang="en-US" altLang="en-US" sz="3200" b="0" i="0"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rPr>
              <a:t>DNS:</a:t>
            </a:r>
            <a:r>
              <a:rPr kumimoji="0" lang="en-US" altLang="en-US" sz="32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distributed database storing resource records </a:t>
            </a:r>
            <a:r>
              <a:rPr kumimoji="0" lang="en-US" altLang="en-US" sz="3200" b="0" i="0"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rPr>
              <a:t>(RR)</a:t>
            </a:r>
          </a:p>
        </p:txBody>
      </p:sp>
      <p:sp>
        <p:nvSpPr>
          <p:cNvPr id="14" name="Rectangle 4">
            <a:extLst>
              <a:ext uri="{FF2B5EF4-FFF2-40B4-BE49-F238E27FC236}">
                <a16:creationId xmlns:a16="http://schemas.microsoft.com/office/drawing/2014/main" id="{3AF614AE-5EFE-CD4F-98FF-6CA8EFEA6A47}"/>
              </a:ext>
            </a:extLst>
          </p:cNvPr>
          <p:cNvSpPr txBox="1">
            <a:spLocks noChangeArrowheads="1"/>
          </p:cNvSpPr>
          <p:nvPr/>
        </p:nvSpPr>
        <p:spPr>
          <a:xfrm>
            <a:off x="1080534" y="4388077"/>
            <a:ext cx="4547961" cy="1905000"/>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4288" marR="0" lvl="0" indent="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kumimoji="0" lang="en-US" altLang="en-US" sz="3200" b="0" i="0"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rPr>
              <a:t>type=NS</a:t>
            </a:r>
          </a:p>
          <a:p>
            <a:pPr marL="346075" marR="0" lvl="1" indent="-288925" algn="l" defTabSz="914400" rtl="0" eaLnBrk="1" fontAlgn="auto" latinLnBrk="0" hangingPunct="1">
              <a:lnSpc>
                <a:spcPct val="90000"/>
              </a:lnSpc>
              <a:spcBef>
                <a:spcPts val="500"/>
              </a:spcBef>
              <a:spcAft>
                <a:spcPts val="0"/>
              </a:spcAft>
              <a:buClr>
                <a:srgbClr val="0000A8"/>
              </a:buClr>
              <a:buSzTx/>
              <a:buFont typeface="Wingdings" pitchFamily="2" charset="2"/>
              <a:buChar char="§"/>
              <a:tabLst/>
              <a:defRPr/>
            </a:pPr>
            <a:r>
              <a:rPr kumimoji="0" lang="en-US" altLang="en-US" sz="2400" b="0" i="0" u="none" strike="noStrike" kern="1200" cap="none" spc="0" normalizeH="0" baseline="0" noProof="0" dirty="0">
                <a:ln>
                  <a:noFill/>
                </a:ln>
                <a:solidFill>
                  <a:prstClr val="black"/>
                </a:solidFill>
                <a:effectLst/>
                <a:uLnTx/>
                <a:uFillTx/>
                <a:latin typeface="Courier" pitchFamily="2" charset="0"/>
                <a:ea typeface="ＭＳ Ｐゴシック" panose="020B0600070205080204" pitchFamily="34" charset="-128"/>
                <a:cs typeface="+mn-cs"/>
              </a:rPr>
              <a:t>name</a:t>
            </a: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is domain (e.g., foo.com)</a:t>
            </a:r>
          </a:p>
          <a:p>
            <a:pPr marL="346075" marR="0" lvl="1" indent="-288925" algn="l" defTabSz="914400" rtl="0" eaLnBrk="1" fontAlgn="auto" latinLnBrk="0" hangingPunct="1">
              <a:lnSpc>
                <a:spcPct val="90000"/>
              </a:lnSpc>
              <a:spcBef>
                <a:spcPts val="500"/>
              </a:spcBef>
              <a:spcAft>
                <a:spcPts val="0"/>
              </a:spcAft>
              <a:buClr>
                <a:srgbClr val="0000A8"/>
              </a:buClr>
              <a:buSzTx/>
              <a:buFont typeface="Wingdings" pitchFamily="2" charset="2"/>
              <a:buChar char="§"/>
              <a:tabLst/>
              <a:defRPr/>
            </a:pPr>
            <a:r>
              <a:rPr kumimoji="0" lang="en-US" altLang="en-US" sz="2400" b="0" i="0" u="none" strike="noStrike" kern="1200" cap="none" spc="0" normalizeH="0" baseline="0" noProof="0" dirty="0">
                <a:ln>
                  <a:noFill/>
                </a:ln>
                <a:solidFill>
                  <a:prstClr val="black"/>
                </a:solidFill>
                <a:effectLst/>
                <a:uLnTx/>
                <a:uFillTx/>
                <a:latin typeface="Courier" pitchFamily="2" charset="0"/>
                <a:ea typeface="ＭＳ Ｐゴシック" panose="020B0600070205080204" pitchFamily="34" charset="-128"/>
                <a:cs typeface="+mn-cs"/>
              </a:rPr>
              <a:t>value </a:t>
            </a: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is hostname of authoritative name server for this domain</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endPar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p:txBody>
      </p:sp>
      <p:sp>
        <p:nvSpPr>
          <p:cNvPr id="15" name="Text Box 6">
            <a:extLst>
              <a:ext uri="{FF2B5EF4-FFF2-40B4-BE49-F238E27FC236}">
                <a16:creationId xmlns:a16="http://schemas.microsoft.com/office/drawing/2014/main" id="{D7409DB2-6342-834D-ABB2-A1B3DA3A957D}"/>
              </a:ext>
            </a:extLst>
          </p:cNvPr>
          <p:cNvSpPr txBox="1">
            <a:spLocks noChangeArrowheads="1"/>
          </p:cNvSpPr>
          <p:nvPr/>
        </p:nvSpPr>
        <p:spPr bwMode="auto">
          <a:xfrm>
            <a:off x="2659064" y="1860128"/>
            <a:ext cx="633253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RR format: </a:t>
            </a: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a:t>
            </a:r>
            <a:r>
              <a:rPr kumimoji="0" lang="en-US" altLang="en-US" sz="2400" b="0" i="0" u="none" strike="noStrike" kern="1200" cap="none" spc="0" normalizeH="0" baseline="0" noProof="0" dirty="0">
                <a:ln>
                  <a:noFill/>
                </a:ln>
                <a:solidFill>
                  <a:prstClr val="black"/>
                </a:solidFill>
                <a:effectLst/>
                <a:uLnTx/>
                <a:uFillTx/>
                <a:latin typeface="Courier" pitchFamily="2" charset="0"/>
                <a:ea typeface="ＭＳ Ｐゴシック" panose="020B0600070205080204" pitchFamily="34" charset="-128"/>
                <a:cs typeface="+mn-cs"/>
              </a:rPr>
              <a:t>name, value, type, ttl</a:t>
            </a: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a:t>
            </a:r>
            <a:endPar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p:txBody>
      </p:sp>
      <p:sp>
        <p:nvSpPr>
          <p:cNvPr id="17" name="Rectangle 8">
            <a:extLst>
              <a:ext uri="{FF2B5EF4-FFF2-40B4-BE49-F238E27FC236}">
                <a16:creationId xmlns:a16="http://schemas.microsoft.com/office/drawing/2014/main" id="{5FF3C084-C8BC-1946-AC92-BACA78ED2659}"/>
              </a:ext>
            </a:extLst>
          </p:cNvPr>
          <p:cNvSpPr>
            <a:spLocks noChangeArrowheads="1"/>
          </p:cNvSpPr>
          <p:nvPr/>
        </p:nvSpPr>
        <p:spPr bwMode="auto">
          <a:xfrm>
            <a:off x="1067384" y="2774950"/>
            <a:ext cx="3810000" cy="1304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342900" marR="0" lvl="0" indent="-342900" algn="l" defTabSz="914400" rtl="0" eaLnBrk="1" fontAlgn="auto" latinLnBrk="0" hangingPunct="1">
              <a:lnSpc>
                <a:spcPct val="100000"/>
              </a:lnSpc>
              <a:spcBef>
                <a:spcPts val="0"/>
              </a:spcBef>
              <a:spcAft>
                <a:spcPts val="0"/>
              </a:spcAft>
              <a:buClr>
                <a:srgbClr val="000099"/>
              </a:buClr>
              <a:buSzPct val="75000"/>
              <a:buFont typeface="Wingdings" pitchFamily="2" charset="2"/>
              <a:buNone/>
              <a:tabLst/>
              <a:defRPr/>
            </a:pPr>
            <a:r>
              <a:rPr kumimoji="0" lang="en-US" altLang="en-US" sz="3200" b="0" i="0"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rPr>
              <a:t>type=A</a:t>
            </a:r>
          </a:p>
          <a:p>
            <a:pPr marL="403225" marR="0" lvl="1" indent="-317500" algn="l" defTabSz="914400" rtl="0" eaLnBrk="1" fontAlgn="auto" latinLnBrk="0" hangingPunct="1">
              <a:lnSpc>
                <a:spcPct val="100000"/>
              </a:lnSpc>
              <a:spcBef>
                <a:spcPts val="0"/>
              </a:spcBef>
              <a:spcAft>
                <a:spcPts val="0"/>
              </a:spcAft>
              <a:buClr>
                <a:srgbClr val="000099"/>
              </a:buClr>
              <a:buSzTx/>
              <a:buFont typeface="Wingdings" pitchFamily="2" charset="2"/>
              <a:buChar char="§"/>
              <a:tabLst/>
              <a:defRPr/>
            </a:pPr>
            <a:r>
              <a:rPr kumimoji="0" lang="en-US" altLang="en-US" sz="2400" b="0" i="0" u="none" strike="noStrike" kern="1200" cap="none" spc="0" normalizeH="0" baseline="0" noProof="0" dirty="0">
                <a:ln>
                  <a:noFill/>
                </a:ln>
                <a:solidFill>
                  <a:prstClr val="black"/>
                </a:solidFill>
                <a:effectLst/>
                <a:uLnTx/>
                <a:uFillTx/>
                <a:latin typeface="Courier" pitchFamily="2" charset="0"/>
                <a:ea typeface="ＭＳ Ｐゴシック" panose="020B0600070205080204" pitchFamily="34" charset="-128"/>
                <a:cs typeface="+mn-cs"/>
              </a:rPr>
              <a:t>name</a:t>
            </a: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is hostname</a:t>
            </a:r>
          </a:p>
          <a:p>
            <a:pPr marL="403225" marR="0" lvl="1" indent="-317500" algn="l" defTabSz="914400" rtl="0" eaLnBrk="1" fontAlgn="auto" latinLnBrk="0" hangingPunct="1">
              <a:lnSpc>
                <a:spcPct val="100000"/>
              </a:lnSpc>
              <a:spcBef>
                <a:spcPts val="0"/>
              </a:spcBef>
              <a:spcAft>
                <a:spcPts val="0"/>
              </a:spcAft>
              <a:buClr>
                <a:srgbClr val="000099"/>
              </a:buClr>
              <a:buSzTx/>
              <a:buFont typeface="Wingdings" pitchFamily="2" charset="2"/>
              <a:buChar char="§"/>
              <a:tabLst/>
              <a:defRPr/>
            </a:pPr>
            <a:r>
              <a:rPr kumimoji="0" lang="en-US" altLang="en-US" sz="2400" b="0" i="0" u="none" strike="noStrike" kern="1200" cap="none" spc="0" normalizeH="0" baseline="0" noProof="0" dirty="0">
                <a:ln>
                  <a:noFill/>
                </a:ln>
                <a:solidFill>
                  <a:prstClr val="black"/>
                </a:solidFill>
                <a:effectLst/>
                <a:uLnTx/>
                <a:uFillTx/>
                <a:latin typeface="Courier" pitchFamily="2" charset="0"/>
                <a:ea typeface="ＭＳ Ｐゴシック" panose="020B0600070205080204" pitchFamily="34" charset="-128"/>
                <a:cs typeface="+mn-cs"/>
              </a:rPr>
              <a:t>value</a:t>
            </a: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is IP address</a:t>
            </a:r>
          </a:p>
          <a:p>
            <a:pPr marL="342900" marR="0" lvl="0" indent="-342900" algn="l" defTabSz="914400" rtl="0" eaLnBrk="1" fontAlgn="auto" latinLnBrk="0" hangingPunct="1">
              <a:lnSpc>
                <a:spcPct val="100000"/>
              </a:lnSpc>
              <a:spcBef>
                <a:spcPts val="0"/>
              </a:spcBef>
              <a:spcAft>
                <a:spcPts val="0"/>
              </a:spcAft>
              <a:buClrTx/>
              <a:buSzTx/>
              <a:buFont typeface="ZapfDingbats" charset="2"/>
              <a:buChar char="r"/>
              <a:tabLst/>
              <a:defRPr/>
            </a:pPr>
            <a:endPar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p:txBody>
      </p:sp>
      <p:sp>
        <p:nvSpPr>
          <p:cNvPr id="18" name="Rectangle 9">
            <a:extLst>
              <a:ext uri="{FF2B5EF4-FFF2-40B4-BE49-F238E27FC236}">
                <a16:creationId xmlns:a16="http://schemas.microsoft.com/office/drawing/2014/main" id="{133ECBD3-7BA2-AC4D-ADED-9C9DE52EAD44}"/>
              </a:ext>
            </a:extLst>
          </p:cNvPr>
          <p:cNvSpPr>
            <a:spLocks noChangeArrowheads="1"/>
          </p:cNvSpPr>
          <p:nvPr/>
        </p:nvSpPr>
        <p:spPr bwMode="auto">
          <a:xfrm>
            <a:off x="6015718" y="2797175"/>
            <a:ext cx="6176282" cy="2171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342900" marR="0" lvl="0" indent="-342900" algn="l" defTabSz="914400" rtl="0" eaLnBrk="1" fontAlgn="auto" latinLnBrk="0" hangingPunct="1">
              <a:lnSpc>
                <a:spcPct val="100000"/>
              </a:lnSpc>
              <a:spcBef>
                <a:spcPts val="0"/>
              </a:spcBef>
              <a:spcAft>
                <a:spcPts val="0"/>
              </a:spcAft>
              <a:buClrTx/>
              <a:buSzTx/>
              <a:buFontTx/>
              <a:buNone/>
              <a:tabLst/>
              <a:defRPr/>
            </a:pPr>
            <a:r>
              <a:rPr kumimoji="0" lang="en-US" altLang="en-US" sz="3200" b="0" i="0"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rPr>
              <a:t>type=CNAME</a:t>
            </a:r>
          </a:p>
          <a:p>
            <a:pPr marL="403225" marR="0" lvl="1" indent="-317500" algn="l" defTabSz="914400" rtl="0" eaLnBrk="1" fontAlgn="auto" latinLnBrk="0" hangingPunct="1">
              <a:lnSpc>
                <a:spcPct val="100000"/>
              </a:lnSpc>
              <a:spcBef>
                <a:spcPts val="0"/>
              </a:spcBef>
              <a:spcAft>
                <a:spcPts val="0"/>
              </a:spcAft>
              <a:buClr>
                <a:srgbClr val="000099"/>
              </a:buClr>
              <a:buSzTx/>
              <a:buFont typeface="Wingdings" pitchFamily="2" charset="2"/>
              <a:buChar char="§"/>
              <a:tabLst/>
              <a:defRPr/>
            </a:pPr>
            <a:r>
              <a:rPr kumimoji="0" lang="en-US" altLang="en-US" sz="2400" b="0" i="0" u="none" strike="noStrike" kern="1200" cap="none" spc="0" normalizeH="0" baseline="0" noProof="0" dirty="0">
                <a:ln>
                  <a:noFill/>
                </a:ln>
                <a:solidFill>
                  <a:prstClr val="black"/>
                </a:solidFill>
                <a:effectLst/>
                <a:uLnTx/>
                <a:uFillTx/>
                <a:latin typeface="Courier" pitchFamily="2" charset="0"/>
                <a:ea typeface="ＭＳ Ｐゴシック" panose="020B0600070205080204" pitchFamily="34" charset="-128"/>
                <a:cs typeface="+mn-cs"/>
              </a:rPr>
              <a:t>name </a:t>
            </a: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is alias name for some “</a:t>
            </a:r>
            <a:r>
              <a:rPr kumimoji="0" lang="en-US" altLang="ja-JP"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canonical” (the real) name</a:t>
            </a:r>
          </a:p>
          <a:p>
            <a:pPr marL="403225" marR="0" lvl="1" indent="-317500" algn="l" defTabSz="914400" rtl="0" eaLnBrk="1" fontAlgn="auto" latinLnBrk="0" hangingPunct="1">
              <a:lnSpc>
                <a:spcPct val="100000"/>
              </a:lnSpc>
              <a:spcBef>
                <a:spcPts val="0"/>
              </a:spcBef>
              <a:spcAft>
                <a:spcPts val="0"/>
              </a:spcAft>
              <a:buClr>
                <a:srgbClr val="000099"/>
              </a:buClr>
              <a:buSzPct val="120000"/>
              <a:buFont typeface="Wingdings" pitchFamily="2" charset="2"/>
              <a:buChar char="§"/>
              <a:tabLst/>
              <a:defRPr/>
            </a:pPr>
            <a:r>
              <a:rPr kumimoji="0" lang="en-US" altLang="en-US" sz="20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www.ibm.com </a:t>
            </a: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is really </a:t>
            </a:r>
            <a:r>
              <a:rPr kumimoji="0" lang="en-US" altLang="en-US" sz="20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servereast.backup2.ibm.com</a:t>
            </a:r>
          </a:p>
          <a:p>
            <a:pPr marL="403225" marR="0" lvl="1" indent="-317500" algn="l" defTabSz="914400" rtl="0" eaLnBrk="1" fontAlgn="auto" latinLnBrk="0" hangingPunct="1">
              <a:lnSpc>
                <a:spcPct val="100000"/>
              </a:lnSpc>
              <a:spcBef>
                <a:spcPts val="0"/>
              </a:spcBef>
              <a:spcAft>
                <a:spcPts val="0"/>
              </a:spcAft>
              <a:buClr>
                <a:srgbClr val="000099"/>
              </a:buClr>
              <a:buSzTx/>
              <a:buFont typeface="Wingdings" pitchFamily="2" charset="2"/>
              <a:buChar char="§"/>
              <a:tabLst/>
              <a:defRPr/>
            </a:pPr>
            <a:r>
              <a:rPr kumimoji="0" lang="en-US" altLang="en-US" sz="2400" b="0" i="0" u="none" strike="noStrike" kern="1200" cap="none" spc="0" normalizeH="0" baseline="0" noProof="0" dirty="0">
                <a:ln>
                  <a:noFill/>
                </a:ln>
                <a:solidFill>
                  <a:prstClr val="black"/>
                </a:solidFill>
                <a:effectLst/>
                <a:uLnTx/>
                <a:uFillTx/>
                <a:latin typeface="Courier" pitchFamily="2" charset="0"/>
                <a:ea typeface="ＭＳ Ｐゴシック" panose="020B0600070205080204" pitchFamily="34" charset="-128"/>
                <a:cs typeface="+mn-cs"/>
              </a:rPr>
              <a:t>value </a:t>
            </a: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is canonical name</a:t>
            </a:r>
          </a:p>
          <a:p>
            <a:pPr marL="342900" marR="0" lvl="0" indent="-342900" algn="l" defTabSz="914400" rtl="0" eaLnBrk="1" fontAlgn="auto" latinLnBrk="0" hangingPunct="1">
              <a:lnSpc>
                <a:spcPct val="100000"/>
              </a:lnSpc>
              <a:spcBef>
                <a:spcPts val="0"/>
              </a:spcBef>
              <a:spcAft>
                <a:spcPts val="0"/>
              </a:spcAft>
              <a:buClrTx/>
              <a:buSzTx/>
              <a:buFont typeface="ZapfDingbats" charset="2"/>
              <a:buChar char="r"/>
              <a:tabLst/>
              <a:defRPr/>
            </a:pPr>
            <a:endPar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p:txBody>
      </p:sp>
      <p:sp>
        <p:nvSpPr>
          <p:cNvPr id="19" name="Rectangle 10">
            <a:extLst>
              <a:ext uri="{FF2B5EF4-FFF2-40B4-BE49-F238E27FC236}">
                <a16:creationId xmlns:a16="http://schemas.microsoft.com/office/drawing/2014/main" id="{B62233DC-6662-1844-8E5F-FDE264813A85}"/>
              </a:ext>
            </a:extLst>
          </p:cNvPr>
          <p:cNvSpPr>
            <a:spLocks noChangeArrowheads="1"/>
          </p:cNvSpPr>
          <p:nvPr/>
        </p:nvSpPr>
        <p:spPr bwMode="auto">
          <a:xfrm>
            <a:off x="6015718" y="4968875"/>
            <a:ext cx="5287866" cy="1309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342900" marR="0" lvl="0" indent="-342900" algn="l" defTabSz="914400" rtl="0" eaLnBrk="1" fontAlgn="auto" latinLnBrk="0" hangingPunct="1">
              <a:lnSpc>
                <a:spcPct val="100000"/>
              </a:lnSpc>
              <a:spcBef>
                <a:spcPts val="0"/>
              </a:spcBef>
              <a:spcAft>
                <a:spcPts val="0"/>
              </a:spcAft>
              <a:buClrTx/>
              <a:buSzTx/>
              <a:buFontTx/>
              <a:buNone/>
              <a:tabLst/>
              <a:defRPr/>
            </a:pPr>
            <a:r>
              <a:rPr kumimoji="0" lang="en-US" altLang="en-US" sz="3200" b="0" i="0"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rPr>
              <a:t>type=MX</a:t>
            </a:r>
          </a:p>
          <a:p>
            <a:pPr marL="742950" marR="0" lvl="1" indent="-285750" algn="l" defTabSz="914400" rtl="0" eaLnBrk="1" fontAlgn="auto" latinLnBrk="0" hangingPunct="1">
              <a:lnSpc>
                <a:spcPct val="100000"/>
              </a:lnSpc>
              <a:spcBef>
                <a:spcPts val="0"/>
              </a:spcBef>
              <a:spcAft>
                <a:spcPts val="0"/>
              </a:spcAft>
              <a:buClr>
                <a:srgbClr val="000099"/>
              </a:buClr>
              <a:buSzTx/>
              <a:buFont typeface="Wingdings" pitchFamily="2" charset="2"/>
              <a:buChar char="§"/>
              <a:tabLst/>
              <a:defRPr/>
            </a:pPr>
            <a:r>
              <a:rPr kumimoji="0" lang="en-US" altLang="en-US" sz="2400" b="0" i="0" u="none" strike="noStrike" kern="1200" cap="none" spc="0" normalizeH="0" baseline="0" noProof="0" dirty="0">
                <a:ln>
                  <a:noFill/>
                </a:ln>
                <a:solidFill>
                  <a:prstClr val="black"/>
                </a:solidFill>
                <a:effectLst/>
                <a:uLnTx/>
                <a:uFillTx/>
                <a:latin typeface="Courier" pitchFamily="2" charset="0"/>
                <a:ea typeface="ＭＳ Ｐゴシック" panose="020B0600070205080204" pitchFamily="34" charset="-128"/>
                <a:cs typeface="+mn-cs"/>
              </a:rPr>
              <a:t>value</a:t>
            </a: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is name of SMTP mail server associated with </a:t>
            </a:r>
            <a:r>
              <a:rPr kumimoji="0" lang="en-US" altLang="en-US" sz="2400" b="0" i="0" u="none" strike="noStrike" kern="1200" cap="none" spc="0" normalizeH="0" baseline="0" noProof="0" dirty="0">
                <a:ln>
                  <a:noFill/>
                </a:ln>
                <a:solidFill>
                  <a:prstClr val="black"/>
                </a:solidFill>
                <a:effectLst/>
                <a:uLnTx/>
                <a:uFillTx/>
                <a:latin typeface="Courier" pitchFamily="2" charset="0"/>
                <a:ea typeface="ＭＳ Ｐゴシック" panose="020B0600070205080204" pitchFamily="34" charset="-128"/>
                <a:cs typeface="+mn-cs"/>
              </a:rPr>
              <a:t>name</a:t>
            </a:r>
          </a:p>
          <a:p>
            <a:pPr marL="342900" marR="0" lvl="0" indent="-342900" algn="l" defTabSz="914400" rtl="0" eaLnBrk="1" fontAlgn="auto" latinLnBrk="0" hangingPunct="1">
              <a:lnSpc>
                <a:spcPct val="100000"/>
              </a:lnSpc>
              <a:spcBef>
                <a:spcPts val="0"/>
              </a:spcBef>
              <a:spcAft>
                <a:spcPts val="0"/>
              </a:spcAft>
              <a:buClrTx/>
              <a:buSzTx/>
              <a:buFont typeface="ZapfDingbats" charset="2"/>
              <a:buChar char="r"/>
              <a:tabLst/>
              <a:defRPr/>
            </a:pPr>
            <a:endPar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p:txBody>
      </p:sp>
      <p:sp>
        <p:nvSpPr>
          <p:cNvPr id="2" name="Rectangle 1">
            <a:extLst>
              <a:ext uri="{FF2B5EF4-FFF2-40B4-BE49-F238E27FC236}">
                <a16:creationId xmlns:a16="http://schemas.microsoft.com/office/drawing/2014/main" id="{3434497C-A235-8C46-8A1B-FDC4DB9ACC31}"/>
              </a:ext>
            </a:extLst>
          </p:cNvPr>
          <p:cNvSpPr/>
          <p:nvPr/>
        </p:nvSpPr>
        <p:spPr>
          <a:xfrm>
            <a:off x="1358900" y="1270000"/>
            <a:ext cx="9690100" cy="1155700"/>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Slide Number Placeholder 2">
            <a:extLst>
              <a:ext uri="{FF2B5EF4-FFF2-40B4-BE49-F238E27FC236}">
                <a16:creationId xmlns:a16="http://schemas.microsoft.com/office/drawing/2014/main" id="{E3AF190D-9153-4849-8D73-82E2FC3A4053}"/>
              </a:ext>
            </a:extLst>
          </p:cNvPr>
          <p:cNvSpPr>
            <a:spLocks noGrp="1"/>
          </p:cNvSpPr>
          <p:nvPr>
            <p:ph type="sldNum" sz="quarter" idx="4"/>
          </p:nvPr>
        </p:nvSpPr>
        <p:spPr>
          <a:xfrm>
            <a:off x="9219616" y="6443089"/>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Application Layer: 2-</a:t>
            </a:r>
            <a:fld id="{C4204591-24BD-A542-B9D5-F8D8A88D2FEE}" type="slidenum">
              <a:rPr kumimoji="0" lang="en-US" sz="1100" b="0" i="0" u="none" strike="noStrike" kern="1200" cap="none" spc="0" normalizeH="0" baseline="0" noProof="0" smtClean="0">
                <a:ln>
                  <a:noFill/>
                </a:ln>
                <a:solidFill>
                  <a:prstClr val="white">
                    <a:lumMod val="50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1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44067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dissolv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dissolve">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dissolve">
                                      <p:cBhvr>
                                        <p:cTn id="17" dur="500"/>
                                        <p:tgtEl>
                                          <p:spTgt spid="18"/>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dissolve">
                                      <p:cBhvr>
                                        <p:cTn id="2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7" grpId="0"/>
      <p:bldP spid="18" grpId="0"/>
      <p:bldP spid="1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3C9A6680-5220-C94B-B54B-8246CBDC5236}"/>
              </a:ext>
            </a:extLst>
          </p:cNvPr>
          <p:cNvGrpSpPr/>
          <p:nvPr/>
        </p:nvGrpSpPr>
        <p:grpSpPr>
          <a:xfrm>
            <a:off x="6272212" y="1937764"/>
            <a:ext cx="3671888" cy="4505326"/>
            <a:chOff x="6272212" y="1937764"/>
            <a:chExt cx="3671888" cy="4505326"/>
          </a:xfrm>
        </p:grpSpPr>
        <p:sp>
          <p:nvSpPr>
            <p:cNvPr id="20" name="Rectangle 12">
              <a:extLst>
                <a:ext uri="{FF2B5EF4-FFF2-40B4-BE49-F238E27FC236}">
                  <a16:creationId xmlns:a16="http://schemas.microsoft.com/office/drawing/2014/main" id="{99BE727C-D65D-1B40-96AC-483DEC4F567E}"/>
                </a:ext>
              </a:extLst>
            </p:cNvPr>
            <p:cNvSpPr>
              <a:spLocks noChangeArrowheads="1"/>
            </p:cNvSpPr>
            <p:nvPr/>
          </p:nvSpPr>
          <p:spPr bwMode="auto">
            <a:xfrm>
              <a:off x="6297612" y="2339402"/>
              <a:ext cx="3614738" cy="4103688"/>
            </a:xfrm>
            <a:prstGeom prst="rect">
              <a:avLst/>
            </a:prstGeom>
            <a:solidFill>
              <a:schemeClr val="bg1"/>
            </a:solidFill>
            <a:ln w="19050">
              <a:solidFill>
                <a:schemeClr val="tx1"/>
              </a:solidFill>
              <a:miter lim="800000"/>
              <a:headEnd/>
              <a:tailEnd/>
            </a:ln>
            <a:effectLst>
              <a:outerShdw blurRad="50800" dist="38100" dir="18900000" sx="101000" sy="101000" algn="bl" rotWithShape="0">
                <a:srgbClr val="0000A3">
                  <a:alpha val="40000"/>
                </a:srgbClr>
              </a:outerShdw>
            </a:effec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21" name="Line 13">
              <a:extLst>
                <a:ext uri="{FF2B5EF4-FFF2-40B4-BE49-F238E27FC236}">
                  <a16:creationId xmlns:a16="http://schemas.microsoft.com/office/drawing/2014/main" id="{D3137C12-F806-3641-A910-12D839D30810}"/>
                </a:ext>
              </a:extLst>
            </p:cNvPr>
            <p:cNvSpPr>
              <a:spLocks noChangeShapeType="1"/>
            </p:cNvSpPr>
            <p:nvPr/>
          </p:nvSpPr>
          <p:spPr bwMode="auto">
            <a:xfrm>
              <a:off x="6286500" y="5766814"/>
              <a:ext cx="3646488"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2" name="Line 14">
              <a:extLst>
                <a:ext uri="{FF2B5EF4-FFF2-40B4-BE49-F238E27FC236}">
                  <a16:creationId xmlns:a16="http://schemas.microsoft.com/office/drawing/2014/main" id="{EDBF86F0-1464-CB44-8885-0806AB78A64D}"/>
                </a:ext>
              </a:extLst>
            </p:cNvPr>
            <p:cNvSpPr>
              <a:spLocks noChangeShapeType="1"/>
            </p:cNvSpPr>
            <p:nvPr/>
          </p:nvSpPr>
          <p:spPr bwMode="auto">
            <a:xfrm>
              <a:off x="6297612" y="5081014"/>
              <a:ext cx="3646488"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3" name="Line 15">
              <a:extLst>
                <a:ext uri="{FF2B5EF4-FFF2-40B4-BE49-F238E27FC236}">
                  <a16:creationId xmlns:a16="http://schemas.microsoft.com/office/drawing/2014/main" id="{B63A2FA5-43E4-954D-9AB5-1D874BF6FD87}"/>
                </a:ext>
              </a:extLst>
            </p:cNvPr>
            <p:cNvSpPr>
              <a:spLocks noChangeShapeType="1"/>
            </p:cNvSpPr>
            <p:nvPr/>
          </p:nvSpPr>
          <p:spPr bwMode="auto">
            <a:xfrm>
              <a:off x="6286500" y="4395214"/>
              <a:ext cx="3646488"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4" name="Line 16">
              <a:extLst>
                <a:ext uri="{FF2B5EF4-FFF2-40B4-BE49-F238E27FC236}">
                  <a16:creationId xmlns:a16="http://schemas.microsoft.com/office/drawing/2014/main" id="{AAF4D57F-AE3F-9647-BE59-19E830D1D27D}"/>
                </a:ext>
              </a:extLst>
            </p:cNvPr>
            <p:cNvSpPr>
              <a:spLocks noChangeShapeType="1"/>
            </p:cNvSpPr>
            <p:nvPr/>
          </p:nvSpPr>
          <p:spPr bwMode="auto">
            <a:xfrm>
              <a:off x="6286500" y="3720527"/>
              <a:ext cx="3646488"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5" name="Line 17">
              <a:extLst>
                <a:ext uri="{FF2B5EF4-FFF2-40B4-BE49-F238E27FC236}">
                  <a16:creationId xmlns:a16="http://schemas.microsoft.com/office/drawing/2014/main" id="{679A37C6-A060-1A4E-9044-88577B96F0A5}"/>
                </a:ext>
              </a:extLst>
            </p:cNvPr>
            <p:cNvSpPr>
              <a:spLocks noChangeShapeType="1"/>
            </p:cNvSpPr>
            <p:nvPr/>
          </p:nvSpPr>
          <p:spPr bwMode="auto">
            <a:xfrm>
              <a:off x="6284912" y="3263327"/>
              <a:ext cx="3646488"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6" name="Line 18">
              <a:extLst>
                <a:ext uri="{FF2B5EF4-FFF2-40B4-BE49-F238E27FC236}">
                  <a16:creationId xmlns:a16="http://schemas.microsoft.com/office/drawing/2014/main" id="{673541D1-57E3-2945-9429-F011927643EA}"/>
                </a:ext>
              </a:extLst>
            </p:cNvPr>
            <p:cNvSpPr>
              <a:spLocks noChangeShapeType="1"/>
            </p:cNvSpPr>
            <p:nvPr/>
          </p:nvSpPr>
          <p:spPr bwMode="auto">
            <a:xfrm>
              <a:off x="6272212" y="2812477"/>
              <a:ext cx="3646488"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7" name="Line 19">
              <a:extLst>
                <a:ext uri="{FF2B5EF4-FFF2-40B4-BE49-F238E27FC236}">
                  <a16:creationId xmlns:a16="http://schemas.microsoft.com/office/drawing/2014/main" id="{54CFADCD-AE37-1644-BF88-67FE47DB3E96}"/>
                </a:ext>
              </a:extLst>
            </p:cNvPr>
            <p:cNvSpPr>
              <a:spLocks noChangeShapeType="1"/>
            </p:cNvSpPr>
            <p:nvPr/>
          </p:nvSpPr>
          <p:spPr bwMode="auto">
            <a:xfrm>
              <a:off x="8104187" y="2350514"/>
              <a:ext cx="3175" cy="13604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8" name="Text Box 20">
              <a:extLst>
                <a:ext uri="{FF2B5EF4-FFF2-40B4-BE49-F238E27FC236}">
                  <a16:creationId xmlns:a16="http://schemas.microsoft.com/office/drawing/2014/main" id="{3D1A7AB7-6B0B-CF47-A475-00A1549B5634}"/>
                </a:ext>
              </a:extLst>
            </p:cNvPr>
            <p:cNvSpPr txBox="1">
              <a:spLocks noChangeArrowheads="1"/>
            </p:cNvSpPr>
            <p:nvPr/>
          </p:nvSpPr>
          <p:spPr bwMode="auto">
            <a:xfrm>
              <a:off x="6542087" y="2410839"/>
              <a:ext cx="13112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342900" marR="0" lvl="0" indent="-34290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identification</a:t>
              </a:r>
            </a:p>
          </p:txBody>
        </p:sp>
        <p:sp>
          <p:nvSpPr>
            <p:cNvPr id="29" name="Text Box 21">
              <a:extLst>
                <a:ext uri="{FF2B5EF4-FFF2-40B4-BE49-F238E27FC236}">
                  <a16:creationId xmlns:a16="http://schemas.microsoft.com/office/drawing/2014/main" id="{F6CD8852-97C9-AA40-BE0D-939C3F2037C6}"/>
                </a:ext>
              </a:extLst>
            </p:cNvPr>
            <p:cNvSpPr txBox="1">
              <a:spLocks noChangeArrowheads="1"/>
            </p:cNvSpPr>
            <p:nvPr/>
          </p:nvSpPr>
          <p:spPr bwMode="auto">
            <a:xfrm>
              <a:off x="8666162" y="2410839"/>
              <a:ext cx="6127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342900" marR="0" lvl="0" indent="-34290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flags</a:t>
              </a:r>
            </a:p>
          </p:txBody>
        </p:sp>
        <p:sp>
          <p:nvSpPr>
            <p:cNvPr id="30" name="Text Box 22">
              <a:extLst>
                <a:ext uri="{FF2B5EF4-FFF2-40B4-BE49-F238E27FC236}">
                  <a16:creationId xmlns:a16="http://schemas.microsoft.com/office/drawing/2014/main" id="{8E843694-5A82-3146-BF88-2166E2F008E6}"/>
                </a:ext>
              </a:extLst>
            </p:cNvPr>
            <p:cNvSpPr txBox="1">
              <a:spLocks noChangeArrowheads="1"/>
            </p:cNvSpPr>
            <p:nvPr/>
          </p:nvSpPr>
          <p:spPr bwMode="auto">
            <a:xfrm>
              <a:off x="6573837" y="2868039"/>
              <a:ext cx="12223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342900" marR="0" lvl="0" indent="-34290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 questions</a:t>
              </a:r>
            </a:p>
          </p:txBody>
        </p:sp>
        <p:sp>
          <p:nvSpPr>
            <p:cNvPr id="31" name="Text Box 23">
              <a:extLst>
                <a:ext uri="{FF2B5EF4-FFF2-40B4-BE49-F238E27FC236}">
                  <a16:creationId xmlns:a16="http://schemas.microsoft.com/office/drawing/2014/main" id="{647BB3F6-ABB6-7745-BEE2-09BC405C08B2}"/>
                </a:ext>
              </a:extLst>
            </p:cNvPr>
            <p:cNvSpPr txBox="1">
              <a:spLocks noChangeArrowheads="1"/>
            </p:cNvSpPr>
            <p:nvPr/>
          </p:nvSpPr>
          <p:spPr bwMode="auto">
            <a:xfrm>
              <a:off x="6457950" y="3879277"/>
              <a:ext cx="327818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342900" marR="0" lvl="0" indent="-34290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questions (variable # of questions)</a:t>
              </a:r>
            </a:p>
          </p:txBody>
        </p:sp>
        <p:sp>
          <p:nvSpPr>
            <p:cNvPr id="32" name="Text Box 26">
              <a:extLst>
                <a:ext uri="{FF2B5EF4-FFF2-40B4-BE49-F238E27FC236}">
                  <a16:creationId xmlns:a16="http://schemas.microsoft.com/office/drawing/2014/main" id="{43C35098-F1D5-F844-AD59-9E1AB2E6B0E1}"/>
                </a:ext>
              </a:extLst>
            </p:cNvPr>
            <p:cNvSpPr txBox="1">
              <a:spLocks noChangeArrowheads="1"/>
            </p:cNvSpPr>
            <p:nvPr/>
          </p:nvSpPr>
          <p:spPr bwMode="auto">
            <a:xfrm>
              <a:off x="8167687" y="3323652"/>
              <a:ext cx="167163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342900" marR="0" lvl="0" indent="-34290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 additional RRs</a:t>
              </a:r>
            </a:p>
          </p:txBody>
        </p:sp>
        <p:sp>
          <p:nvSpPr>
            <p:cNvPr id="33" name="Text Box 27">
              <a:extLst>
                <a:ext uri="{FF2B5EF4-FFF2-40B4-BE49-F238E27FC236}">
                  <a16:creationId xmlns:a16="http://schemas.microsoft.com/office/drawing/2014/main" id="{C77DED5D-F85E-BD49-A1EA-E279AC50D936}"/>
                </a:ext>
              </a:extLst>
            </p:cNvPr>
            <p:cNvSpPr txBox="1">
              <a:spLocks noChangeArrowheads="1"/>
            </p:cNvSpPr>
            <p:nvPr/>
          </p:nvSpPr>
          <p:spPr bwMode="auto">
            <a:xfrm>
              <a:off x="6415087" y="3325239"/>
              <a:ext cx="15843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342900" marR="0" lvl="0" indent="-34290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 authority RRs</a:t>
              </a:r>
            </a:p>
          </p:txBody>
        </p:sp>
        <p:sp>
          <p:nvSpPr>
            <p:cNvPr id="34" name="Text Box 28">
              <a:extLst>
                <a:ext uri="{FF2B5EF4-FFF2-40B4-BE49-F238E27FC236}">
                  <a16:creationId xmlns:a16="http://schemas.microsoft.com/office/drawing/2014/main" id="{570DB478-D786-3F43-96D9-4A3EFE52D168}"/>
                </a:ext>
              </a:extLst>
            </p:cNvPr>
            <p:cNvSpPr txBox="1">
              <a:spLocks noChangeArrowheads="1"/>
            </p:cNvSpPr>
            <p:nvPr/>
          </p:nvSpPr>
          <p:spPr bwMode="auto">
            <a:xfrm>
              <a:off x="8266112" y="2877564"/>
              <a:ext cx="145891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342900" marR="0" lvl="0" indent="-34290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 answer RRs</a:t>
              </a:r>
            </a:p>
          </p:txBody>
        </p:sp>
        <p:sp>
          <p:nvSpPr>
            <p:cNvPr id="35" name="Text Box 30">
              <a:extLst>
                <a:ext uri="{FF2B5EF4-FFF2-40B4-BE49-F238E27FC236}">
                  <a16:creationId xmlns:a16="http://schemas.microsoft.com/office/drawing/2014/main" id="{EC9CAD9A-2ACC-E841-964A-C51614A31DF5}"/>
                </a:ext>
              </a:extLst>
            </p:cNvPr>
            <p:cNvSpPr txBox="1">
              <a:spLocks noChangeArrowheads="1"/>
            </p:cNvSpPr>
            <p:nvPr/>
          </p:nvSpPr>
          <p:spPr bwMode="auto">
            <a:xfrm>
              <a:off x="6765925" y="4563489"/>
              <a:ext cx="269081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342900" marR="0" lvl="0" indent="-34290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answers (variable # of RRs)</a:t>
              </a:r>
            </a:p>
          </p:txBody>
        </p:sp>
        <p:sp>
          <p:nvSpPr>
            <p:cNvPr id="36" name="Text Box 31">
              <a:extLst>
                <a:ext uri="{FF2B5EF4-FFF2-40B4-BE49-F238E27FC236}">
                  <a16:creationId xmlns:a16="http://schemas.microsoft.com/office/drawing/2014/main" id="{C50AEEC2-E934-374F-AD10-414E9A36FC33}"/>
                </a:ext>
              </a:extLst>
            </p:cNvPr>
            <p:cNvSpPr txBox="1">
              <a:spLocks noChangeArrowheads="1"/>
            </p:cNvSpPr>
            <p:nvPr/>
          </p:nvSpPr>
          <p:spPr bwMode="auto">
            <a:xfrm>
              <a:off x="6796087" y="5249289"/>
              <a:ext cx="27146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342900" marR="0" lvl="0" indent="-34290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authority (variable # of RRs)</a:t>
              </a:r>
            </a:p>
          </p:txBody>
        </p:sp>
        <p:sp>
          <p:nvSpPr>
            <p:cNvPr id="37" name="Text Box 32">
              <a:extLst>
                <a:ext uri="{FF2B5EF4-FFF2-40B4-BE49-F238E27FC236}">
                  <a16:creationId xmlns:a16="http://schemas.microsoft.com/office/drawing/2014/main" id="{0F454706-890A-194D-A8B9-1F027F5A53E2}"/>
                </a:ext>
              </a:extLst>
            </p:cNvPr>
            <p:cNvSpPr txBox="1">
              <a:spLocks noChangeArrowheads="1"/>
            </p:cNvSpPr>
            <p:nvPr/>
          </p:nvSpPr>
          <p:spPr bwMode="auto">
            <a:xfrm>
              <a:off x="6492875" y="5916039"/>
              <a:ext cx="318611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342900" marR="0" lvl="0" indent="-34290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additional info (variable # of RRs)</a:t>
              </a:r>
            </a:p>
          </p:txBody>
        </p:sp>
        <p:grpSp>
          <p:nvGrpSpPr>
            <p:cNvPr id="40" name="Group 60">
              <a:extLst>
                <a:ext uri="{FF2B5EF4-FFF2-40B4-BE49-F238E27FC236}">
                  <a16:creationId xmlns:a16="http://schemas.microsoft.com/office/drawing/2014/main" id="{B20DF2CE-5427-7642-BC04-9D36B08A468C}"/>
                </a:ext>
              </a:extLst>
            </p:cNvPr>
            <p:cNvGrpSpPr>
              <a:grpSpLocks/>
            </p:cNvGrpSpPr>
            <p:nvPr/>
          </p:nvGrpSpPr>
          <p:grpSpPr bwMode="auto">
            <a:xfrm>
              <a:off x="6302375" y="1937764"/>
              <a:ext cx="1747837" cy="274638"/>
              <a:chOff x="2691" y="1194"/>
              <a:chExt cx="1101" cy="173"/>
            </a:xfrm>
          </p:grpSpPr>
          <p:sp>
            <p:nvSpPr>
              <p:cNvPr id="41" name="Text Box 57">
                <a:extLst>
                  <a:ext uri="{FF2B5EF4-FFF2-40B4-BE49-F238E27FC236}">
                    <a16:creationId xmlns:a16="http://schemas.microsoft.com/office/drawing/2014/main" id="{4CC1EC8B-ED8A-534D-B8AB-0E3E39481892}"/>
                  </a:ext>
                </a:extLst>
              </p:cNvPr>
              <p:cNvSpPr txBox="1">
                <a:spLocks noChangeArrowheads="1"/>
              </p:cNvSpPr>
              <p:nvPr/>
            </p:nvSpPr>
            <p:spPr bwMode="auto">
              <a:xfrm>
                <a:off x="3032" y="1194"/>
                <a:ext cx="425"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342900" marR="0" lvl="0" indent="-342900" algn="l" defTabSz="914400" rtl="0" eaLnBrk="1" fontAlgn="auto" latinLnBrk="0" hangingPunct="1">
                  <a:lnSpc>
                    <a:spcPct val="100000"/>
                  </a:lnSpc>
                  <a:spcBef>
                    <a:spcPts val="0"/>
                  </a:spcBef>
                  <a:spcAft>
                    <a:spcPts val="0"/>
                  </a:spcAft>
                  <a:buClrTx/>
                  <a:buSzTx/>
                  <a:buFontTx/>
                  <a:buNone/>
                  <a:tabLst/>
                  <a:defRPr/>
                </a:pPr>
                <a:r>
                  <a:rPr kumimoji="0" lang="en-US" altLang="en-US" sz="12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2 bytes</a:t>
                </a:r>
              </a:p>
            </p:txBody>
          </p:sp>
          <p:sp>
            <p:nvSpPr>
              <p:cNvPr id="42" name="Line 58">
                <a:extLst>
                  <a:ext uri="{FF2B5EF4-FFF2-40B4-BE49-F238E27FC236}">
                    <a16:creationId xmlns:a16="http://schemas.microsoft.com/office/drawing/2014/main" id="{FD720698-F5B3-5C47-A102-5E4786459A22}"/>
                  </a:ext>
                </a:extLst>
              </p:cNvPr>
              <p:cNvSpPr>
                <a:spLocks noChangeShapeType="1"/>
              </p:cNvSpPr>
              <p:nvPr/>
            </p:nvSpPr>
            <p:spPr bwMode="auto">
              <a:xfrm>
                <a:off x="3465" y="1284"/>
                <a:ext cx="327"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3" name="Line 59">
                <a:extLst>
                  <a:ext uri="{FF2B5EF4-FFF2-40B4-BE49-F238E27FC236}">
                    <a16:creationId xmlns:a16="http://schemas.microsoft.com/office/drawing/2014/main" id="{5FE43354-E99E-6549-837E-529B4A967BBD}"/>
                  </a:ext>
                </a:extLst>
              </p:cNvPr>
              <p:cNvSpPr>
                <a:spLocks noChangeShapeType="1"/>
              </p:cNvSpPr>
              <p:nvPr/>
            </p:nvSpPr>
            <p:spPr bwMode="auto">
              <a:xfrm flipH="1" flipV="1">
                <a:off x="2691" y="1284"/>
                <a:ext cx="327"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44" name="Group 61">
              <a:extLst>
                <a:ext uri="{FF2B5EF4-FFF2-40B4-BE49-F238E27FC236}">
                  <a16:creationId xmlns:a16="http://schemas.microsoft.com/office/drawing/2014/main" id="{7B6CBFB9-B999-324E-91C4-CB7BCE5D8665}"/>
                </a:ext>
              </a:extLst>
            </p:cNvPr>
            <p:cNvGrpSpPr>
              <a:grpSpLocks/>
            </p:cNvGrpSpPr>
            <p:nvPr/>
          </p:nvGrpSpPr>
          <p:grpSpPr bwMode="auto">
            <a:xfrm>
              <a:off x="8077200" y="1937764"/>
              <a:ext cx="1747837" cy="274638"/>
              <a:chOff x="2691" y="1194"/>
              <a:chExt cx="1101" cy="173"/>
            </a:xfrm>
          </p:grpSpPr>
          <p:sp>
            <p:nvSpPr>
              <p:cNvPr id="45" name="Text Box 62">
                <a:extLst>
                  <a:ext uri="{FF2B5EF4-FFF2-40B4-BE49-F238E27FC236}">
                    <a16:creationId xmlns:a16="http://schemas.microsoft.com/office/drawing/2014/main" id="{E2F0F997-6116-0C45-BA9F-CBA730A15961}"/>
                  </a:ext>
                </a:extLst>
              </p:cNvPr>
              <p:cNvSpPr txBox="1">
                <a:spLocks noChangeArrowheads="1"/>
              </p:cNvSpPr>
              <p:nvPr/>
            </p:nvSpPr>
            <p:spPr bwMode="auto">
              <a:xfrm>
                <a:off x="3032" y="1194"/>
                <a:ext cx="425"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342900" marR="0" lvl="0" indent="-342900" algn="l" defTabSz="914400" rtl="0" eaLnBrk="1" fontAlgn="auto" latinLnBrk="0" hangingPunct="1">
                  <a:lnSpc>
                    <a:spcPct val="100000"/>
                  </a:lnSpc>
                  <a:spcBef>
                    <a:spcPts val="0"/>
                  </a:spcBef>
                  <a:spcAft>
                    <a:spcPts val="0"/>
                  </a:spcAft>
                  <a:buClrTx/>
                  <a:buSzTx/>
                  <a:buFontTx/>
                  <a:buNone/>
                  <a:tabLst/>
                  <a:defRPr/>
                </a:pPr>
                <a:r>
                  <a:rPr kumimoji="0" lang="en-US" altLang="en-US" sz="12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2 bytes</a:t>
                </a:r>
              </a:p>
            </p:txBody>
          </p:sp>
          <p:sp>
            <p:nvSpPr>
              <p:cNvPr id="46" name="Line 63">
                <a:extLst>
                  <a:ext uri="{FF2B5EF4-FFF2-40B4-BE49-F238E27FC236}">
                    <a16:creationId xmlns:a16="http://schemas.microsoft.com/office/drawing/2014/main" id="{17A912FD-E8A8-8442-8F53-5994F27165BE}"/>
                  </a:ext>
                </a:extLst>
              </p:cNvPr>
              <p:cNvSpPr>
                <a:spLocks noChangeShapeType="1"/>
              </p:cNvSpPr>
              <p:nvPr/>
            </p:nvSpPr>
            <p:spPr bwMode="auto">
              <a:xfrm>
                <a:off x="3465" y="1284"/>
                <a:ext cx="327"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7" name="Line 64">
                <a:extLst>
                  <a:ext uri="{FF2B5EF4-FFF2-40B4-BE49-F238E27FC236}">
                    <a16:creationId xmlns:a16="http://schemas.microsoft.com/office/drawing/2014/main" id="{07B7A39C-E852-2B4C-941E-0B488FF8CD3B}"/>
                  </a:ext>
                </a:extLst>
              </p:cNvPr>
              <p:cNvSpPr>
                <a:spLocks noChangeShapeType="1"/>
              </p:cNvSpPr>
              <p:nvPr/>
            </p:nvSpPr>
            <p:spPr bwMode="auto">
              <a:xfrm flipH="1" flipV="1">
                <a:off x="2691" y="1284"/>
                <a:ext cx="327"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sp>
        <p:nvSpPr>
          <p:cNvPr id="9" name="Title 1">
            <a:extLst>
              <a:ext uri="{FF2B5EF4-FFF2-40B4-BE49-F238E27FC236}">
                <a16:creationId xmlns:a16="http://schemas.microsoft.com/office/drawing/2014/main" id="{247BCAC2-4B0D-C24F-A1AA-5CFB26132E0B}"/>
              </a:ext>
            </a:extLst>
          </p:cNvPr>
          <p:cNvSpPr>
            <a:spLocks noGrp="1"/>
          </p:cNvSpPr>
          <p:nvPr>
            <p:ph type="title"/>
          </p:nvPr>
        </p:nvSpPr>
        <p:spPr>
          <a:xfrm>
            <a:off x="838200" y="362678"/>
            <a:ext cx="10515600" cy="894622"/>
          </a:xfrm>
        </p:spPr>
        <p:txBody>
          <a:bodyPr>
            <a:normAutofit/>
          </a:bodyPr>
          <a:lstStyle/>
          <a:p>
            <a:r>
              <a:rPr lang="en-US" altLang="en-US" sz="4400" dirty="0">
                <a:ea typeface="ＭＳ Ｐゴシック" panose="020B0600070205080204" pitchFamily="34" charset="-128"/>
              </a:rPr>
              <a:t>DNS protocol messages</a:t>
            </a:r>
            <a:endParaRPr lang="en-US" sz="4400" dirty="0">
              <a:cs typeface="Calibri" panose="020F0502020204030204" pitchFamily="34" charset="0"/>
            </a:endParaRPr>
          </a:p>
        </p:txBody>
      </p:sp>
      <p:sp>
        <p:nvSpPr>
          <p:cNvPr id="10" name="Rectangle 3">
            <a:extLst>
              <a:ext uri="{FF2B5EF4-FFF2-40B4-BE49-F238E27FC236}">
                <a16:creationId xmlns:a16="http://schemas.microsoft.com/office/drawing/2014/main" id="{CD167590-D12C-F842-94F3-26CF0F3023F4}"/>
              </a:ext>
            </a:extLst>
          </p:cNvPr>
          <p:cNvSpPr txBox="1">
            <a:spLocks noChangeArrowheads="1"/>
          </p:cNvSpPr>
          <p:nvPr/>
        </p:nvSpPr>
        <p:spPr>
          <a:xfrm>
            <a:off x="693057" y="1391557"/>
            <a:ext cx="10393362" cy="514350"/>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30175" marR="0" lvl="0" indent="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kumimoji="0" lang="en-US" altLang="en-US" sz="32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DNS</a:t>
            </a:r>
            <a:r>
              <a:rPr kumimoji="0" lang="en-US" altLang="en-US" sz="3200" b="0" i="1"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a:t>
            </a:r>
            <a:r>
              <a:rPr kumimoji="0" lang="en-US" altLang="en-US" sz="3200" b="0" i="1"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rPr>
              <a:t>query</a:t>
            </a:r>
            <a:r>
              <a:rPr kumimoji="0" lang="en-US" altLang="en-US" sz="3200" b="0" i="0" u="none" strike="noStrike" kern="1200" cap="none" spc="0" normalizeH="0" baseline="0" noProof="0" dirty="0">
                <a:ln>
                  <a:noFill/>
                </a:ln>
                <a:solidFill>
                  <a:srgbClr val="FF0000"/>
                </a:solidFill>
                <a:effectLst/>
                <a:uLnTx/>
                <a:uFillTx/>
                <a:latin typeface="Calibri" panose="020F0502020204030204"/>
                <a:ea typeface="ＭＳ Ｐゴシック" panose="020B0600070205080204" pitchFamily="34" charset="-128"/>
                <a:cs typeface="+mn-cs"/>
              </a:rPr>
              <a:t> </a:t>
            </a:r>
            <a:r>
              <a:rPr kumimoji="0" lang="en-US" altLang="en-US" sz="32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and </a:t>
            </a:r>
            <a:r>
              <a:rPr kumimoji="0" lang="en-US" altLang="en-US" sz="3200" b="0" i="1"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rPr>
              <a:t>reply</a:t>
            </a:r>
            <a:r>
              <a:rPr kumimoji="0" lang="en-US" altLang="en-US" sz="32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messages, both have same  </a:t>
            </a:r>
            <a:r>
              <a:rPr kumimoji="0" lang="en-US" altLang="en-US" sz="3200" b="0" i="1"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rPr>
              <a:t>format:</a:t>
            </a:r>
            <a:endParaRPr kumimoji="0" lang="en-US" altLang="en-US" sz="3200" b="0" i="0"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endParaRPr>
          </a:p>
        </p:txBody>
      </p:sp>
      <p:sp>
        <p:nvSpPr>
          <p:cNvPr id="11" name="Rectangle 4">
            <a:extLst>
              <a:ext uri="{FF2B5EF4-FFF2-40B4-BE49-F238E27FC236}">
                <a16:creationId xmlns:a16="http://schemas.microsoft.com/office/drawing/2014/main" id="{F978C79B-5602-8E43-829C-44002A5A2D5E}"/>
              </a:ext>
            </a:extLst>
          </p:cNvPr>
          <p:cNvSpPr>
            <a:spLocks noChangeArrowheads="1"/>
          </p:cNvSpPr>
          <p:nvPr/>
        </p:nvSpPr>
        <p:spPr bwMode="auto">
          <a:xfrm>
            <a:off x="1407887" y="2394964"/>
            <a:ext cx="4688114" cy="38385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342900" marR="0" lvl="0" indent="-342900" algn="l" defTabSz="914400" rtl="0" eaLnBrk="1" fontAlgn="auto" latinLnBrk="0" hangingPunct="1">
              <a:lnSpc>
                <a:spcPct val="100000"/>
              </a:lnSpc>
              <a:spcBef>
                <a:spcPts val="0"/>
              </a:spcBef>
              <a:spcAft>
                <a:spcPts val="0"/>
              </a:spcAft>
              <a:buClrTx/>
              <a:buSzTx/>
              <a:buFont typeface="ZapfDingbats" charset="0"/>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ＭＳ Ｐゴシック" charset="0"/>
                <a:cs typeface="ＭＳ Ｐゴシック" charset="0"/>
              </a:rPr>
              <a:t>message header:</a:t>
            </a:r>
          </a:p>
          <a:p>
            <a:pPr marL="227013" marR="0" lvl="0" indent="-227013" algn="l" defTabSz="914400" rtl="0" eaLnBrk="1" fontAlgn="auto" latinLnBrk="0" hangingPunct="1">
              <a:lnSpc>
                <a:spcPct val="100000"/>
              </a:lnSpc>
              <a:spcBef>
                <a:spcPts val="0"/>
              </a:spcBef>
              <a:spcAft>
                <a:spcPts val="0"/>
              </a:spcAft>
              <a:buClr>
                <a:srgbClr val="000099"/>
              </a:buClr>
              <a:buSzPct val="100000"/>
              <a:buFont typeface="Wingdings" charset="2"/>
              <a:buChar char="§"/>
              <a:tabLst/>
              <a:defRPr/>
            </a:pPr>
            <a:r>
              <a:rPr kumimoji="0" lang="en-US" sz="2400" b="0" i="0" u="none" strike="noStrike" kern="1200" cap="none" spc="0" normalizeH="0" baseline="0" noProof="0" dirty="0">
                <a:ln>
                  <a:noFill/>
                </a:ln>
                <a:solidFill>
                  <a:srgbClr val="000099"/>
                </a:solidFill>
                <a:effectLst/>
                <a:uLnTx/>
                <a:uFillTx/>
                <a:latin typeface="Calibri" panose="020F0502020204030204"/>
                <a:ea typeface="ＭＳ Ｐゴシック" charset="0"/>
                <a:cs typeface="ＭＳ Ｐゴシック" charset="0"/>
              </a:rPr>
              <a:t>identification:</a:t>
            </a:r>
            <a:r>
              <a:rPr kumimoji="0" lang="en-US" sz="2400" b="0" i="0" u="none" strike="noStrike" kern="1200" cap="none" spc="0" normalizeH="0" baseline="0" noProof="0" dirty="0">
                <a:ln>
                  <a:noFill/>
                </a:ln>
                <a:solidFill>
                  <a:prstClr val="black"/>
                </a:solidFill>
                <a:effectLst/>
                <a:uLnTx/>
                <a:uFillTx/>
                <a:latin typeface="Calibri" panose="020F0502020204030204"/>
                <a:ea typeface="ＭＳ Ｐゴシック" charset="0"/>
                <a:cs typeface="ＭＳ Ｐゴシック" charset="0"/>
              </a:rPr>
              <a:t> 16 bit # for query, reply to query uses same #</a:t>
            </a:r>
          </a:p>
          <a:p>
            <a:pPr marL="227013" marR="0" lvl="0" indent="-227013" algn="l" defTabSz="914400" rtl="0" eaLnBrk="1" fontAlgn="auto" latinLnBrk="0" hangingPunct="1">
              <a:lnSpc>
                <a:spcPct val="100000"/>
              </a:lnSpc>
              <a:spcBef>
                <a:spcPts val="0"/>
              </a:spcBef>
              <a:spcAft>
                <a:spcPts val="0"/>
              </a:spcAft>
              <a:buClr>
                <a:srgbClr val="000099"/>
              </a:buClr>
              <a:buSzPct val="100000"/>
              <a:buFont typeface="Wingdings" charset="2"/>
              <a:buChar char="§"/>
              <a:tabLst/>
              <a:defRPr/>
            </a:pPr>
            <a:r>
              <a:rPr kumimoji="0" lang="en-US" sz="2400" b="0" i="0" u="none" strike="noStrike" kern="1200" cap="none" spc="0" normalizeH="0" baseline="0" noProof="0" dirty="0">
                <a:ln>
                  <a:noFill/>
                </a:ln>
                <a:solidFill>
                  <a:srgbClr val="000099"/>
                </a:solidFill>
                <a:effectLst/>
                <a:uLnTx/>
                <a:uFillTx/>
                <a:latin typeface="Calibri" panose="020F0502020204030204"/>
                <a:ea typeface="ＭＳ Ｐゴシック" charset="0"/>
                <a:cs typeface="ＭＳ Ｐゴシック" charset="0"/>
              </a:rPr>
              <a:t>flags:</a:t>
            </a:r>
          </a:p>
          <a:p>
            <a:pPr marL="460375" marR="0" lvl="1" indent="-230188" algn="l" defTabSz="914400" rtl="0" eaLnBrk="1" fontAlgn="auto" latinLnBrk="0" hangingPunct="1">
              <a:lnSpc>
                <a:spcPct val="100000"/>
              </a:lnSpc>
              <a:spcBef>
                <a:spcPts val="0"/>
              </a:spcBef>
              <a:spcAft>
                <a:spcPts val="0"/>
              </a:spcAft>
              <a:buClr>
                <a:srgbClr val="000099"/>
              </a:buClr>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ＭＳ Ｐゴシック" charset="0"/>
                <a:cs typeface="ＭＳ Ｐゴシック" charset="0"/>
              </a:rPr>
              <a:t>query or reply</a:t>
            </a:r>
          </a:p>
          <a:p>
            <a:pPr marL="460375" marR="0" lvl="1" indent="-230188" algn="l" defTabSz="914400" rtl="0" eaLnBrk="1" fontAlgn="auto" latinLnBrk="0" hangingPunct="1">
              <a:lnSpc>
                <a:spcPct val="100000"/>
              </a:lnSpc>
              <a:spcBef>
                <a:spcPts val="0"/>
              </a:spcBef>
              <a:spcAft>
                <a:spcPts val="0"/>
              </a:spcAft>
              <a:buClr>
                <a:srgbClr val="000099"/>
              </a:buClr>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ＭＳ Ｐゴシック" charset="0"/>
                <a:cs typeface="ＭＳ Ｐゴシック" charset="0"/>
              </a:rPr>
              <a:t>recursion desired </a:t>
            </a:r>
          </a:p>
          <a:p>
            <a:pPr marL="460375" marR="0" lvl="1" indent="-230188" algn="l" defTabSz="914400" rtl="0" eaLnBrk="1" fontAlgn="auto" latinLnBrk="0" hangingPunct="1">
              <a:lnSpc>
                <a:spcPct val="100000"/>
              </a:lnSpc>
              <a:spcBef>
                <a:spcPts val="0"/>
              </a:spcBef>
              <a:spcAft>
                <a:spcPts val="0"/>
              </a:spcAft>
              <a:buClr>
                <a:srgbClr val="000099"/>
              </a:buClr>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ＭＳ Ｐゴシック" charset="0"/>
                <a:cs typeface="ＭＳ Ｐゴシック" charset="0"/>
              </a:rPr>
              <a:t>recursion available</a:t>
            </a:r>
          </a:p>
          <a:p>
            <a:pPr marL="460375" marR="0" lvl="1" indent="-230188" algn="l" defTabSz="914400" rtl="0" eaLnBrk="1" fontAlgn="auto" latinLnBrk="0" hangingPunct="1">
              <a:lnSpc>
                <a:spcPct val="100000"/>
              </a:lnSpc>
              <a:spcBef>
                <a:spcPts val="0"/>
              </a:spcBef>
              <a:spcAft>
                <a:spcPts val="0"/>
              </a:spcAft>
              <a:buClr>
                <a:srgbClr val="000099"/>
              </a:buClr>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ＭＳ Ｐゴシック" charset="0"/>
                <a:cs typeface="ＭＳ Ｐゴシック" charset="0"/>
              </a:rPr>
              <a:t>reply is authoritative</a:t>
            </a:r>
          </a:p>
        </p:txBody>
      </p:sp>
      <p:sp>
        <p:nvSpPr>
          <p:cNvPr id="38" name="Line 34">
            <a:extLst>
              <a:ext uri="{FF2B5EF4-FFF2-40B4-BE49-F238E27FC236}">
                <a16:creationId xmlns:a16="http://schemas.microsoft.com/office/drawing/2014/main" id="{03A0FB20-73AE-C645-8115-85F6EEA5B5D1}"/>
              </a:ext>
            </a:extLst>
          </p:cNvPr>
          <p:cNvSpPr>
            <a:spLocks noChangeShapeType="1"/>
          </p:cNvSpPr>
          <p:nvPr/>
        </p:nvSpPr>
        <p:spPr bwMode="auto">
          <a:xfrm flipV="1">
            <a:off x="3710672" y="2610864"/>
            <a:ext cx="2902854" cy="295274"/>
          </a:xfrm>
          <a:prstGeom prst="line">
            <a:avLst/>
          </a:prstGeom>
          <a:noFill/>
          <a:ln w="12700">
            <a:solidFill>
              <a:srgbClr val="CC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9" name="Line 35">
            <a:extLst>
              <a:ext uri="{FF2B5EF4-FFF2-40B4-BE49-F238E27FC236}">
                <a16:creationId xmlns:a16="http://schemas.microsoft.com/office/drawing/2014/main" id="{1A55A89B-1CD7-B54F-863D-E99720E03B7C}"/>
              </a:ext>
            </a:extLst>
          </p:cNvPr>
          <p:cNvSpPr>
            <a:spLocks noChangeShapeType="1"/>
          </p:cNvSpPr>
          <p:nvPr/>
        </p:nvSpPr>
        <p:spPr bwMode="auto">
          <a:xfrm flipV="1">
            <a:off x="2352675" y="2590227"/>
            <a:ext cx="6383337" cy="1208088"/>
          </a:xfrm>
          <a:prstGeom prst="line">
            <a:avLst/>
          </a:prstGeom>
          <a:noFill/>
          <a:ln w="12700">
            <a:solidFill>
              <a:srgbClr val="CC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8" name="Slide Number Placeholder 2">
            <a:extLst>
              <a:ext uri="{FF2B5EF4-FFF2-40B4-BE49-F238E27FC236}">
                <a16:creationId xmlns:a16="http://schemas.microsoft.com/office/drawing/2014/main" id="{B83050FC-315F-2544-B90A-1FF8E08E69C2}"/>
              </a:ext>
            </a:extLst>
          </p:cNvPr>
          <p:cNvSpPr>
            <a:spLocks noGrp="1"/>
          </p:cNvSpPr>
          <p:nvPr>
            <p:ph type="sldNum" sz="quarter" idx="4"/>
          </p:nvPr>
        </p:nvSpPr>
        <p:spPr>
          <a:xfrm>
            <a:off x="9219616" y="6443089"/>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Application Layer: 2-</a:t>
            </a:r>
            <a:fld id="{C4204591-24BD-A542-B9D5-F8D8A88D2FEE}" type="slidenum">
              <a:rPr kumimoji="0" lang="en-US" sz="1100" b="0" i="0" u="none" strike="noStrike" kern="1200" cap="none" spc="0" normalizeH="0" baseline="0" noProof="0" smtClean="0">
                <a:ln>
                  <a:noFill/>
                </a:ln>
                <a:solidFill>
                  <a:prstClr val="white">
                    <a:lumMod val="50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1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71185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1">
                                            <p:txEl>
                                              <p:pRg st="1" end="1"/>
                                            </p:txEl>
                                          </p:spTgt>
                                        </p:tgtEl>
                                        <p:attrNameLst>
                                          <p:attrName>style.visibility</p:attrName>
                                        </p:attrNameLst>
                                      </p:cBhvr>
                                      <p:to>
                                        <p:strVal val="visible"/>
                                      </p:to>
                                    </p:set>
                                    <p:animEffect transition="in" filter="dissolve">
                                      <p:cBhvr>
                                        <p:cTn id="7" dur="500"/>
                                        <p:tgtEl>
                                          <p:spTgt spid="11">
                                            <p:txEl>
                                              <p:pRg st="1" end="1"/>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dissolve">
                                      <p:cBhvr>
                                        <p:cTn id="10" dur="500"/>
                                        <p:tgtEl>
                                          <p:spTgt spid="38"/>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11">
                                            <p:txEl>
                                              <p:pRg st="2" end="2"/>
                                            </p:txEl>
                                          </p:spTgt>
                                        </p:tgtEl>
                                        <p:attrNameLst>
                                          <p:attrName>style.visibility</p:attrName>
                                        </p:attrNameLst>
                                      </p:cBhvr>
                                      <p:to>
                                        <p:strVal val="visible"/>
                                      </p:to>
                                    </p:set>
                                    <p:animEffect transition="in" filter="dissolve">
                                      <p:cBhvr>
                                        <p:cTn id="15" dur="500"/>
                                        <p:tgtEl>
                                          <p:spTgt spid="11">
                                            <p:txEl>
                                              <p:pRg st="2" end="2"/>
                                            </p:txEl>
                                          </p:spTgt>
                                        </p:tgtEl>
                                      </p:cBhvr>
                                    </p:animEffect>
                                  </p:childTnLst>
                                </p:cTn>
                              </p:par>
                              <p:par>
                                <p:cTn id="16" presetID="9" presetClass="entr" presetSubtype="0" fill="hold" nodeType="withEffect">
                                  <p:stCondLst>
                                    <p:cond delay="0"/>
                                  </p:stCondLst>
                                  <p:childTnLst>
                                    <p:set>
                                      <p:cBhvr>
                                        <p:cTn id="17" dur="1" fill="hold">
                                          <p:stCondLst>
                                            <p:cond delay="0"/>
                                          </p:stCondLst>
                                        </p:cTn>
                                        <p:tgtEl>
                                          <p:spTgt spid="11">
                                            <p:txEl>
                                              <p:pRg st="3" end="3"/>
                                            </p:txEl>
                                          </p:spTgt>
                                        </p:tgtEl>
                                        <p:attrNameLst>
                                          <p:attrName>style.visibility</p:attrName>
                                        </p:attrNameLst>
                                      </p:cBhvr>
                                      <p:to>
                                        <p:strVal val="visible"/>
                                      </p:to>
                                    </p:set>
                                    <p:animEffect transition="in" filter="dissolve">
                                      <p:cBhvr>
                                        <p:cTn id="18" dur="500"/>
                                        <p:tgtEl>
                                          <p:spTgt spid="11">
                                            <p:txEl>
                                              <p:pRg st="3" end="3"/>
                                            </p:txEl>
                                          </p:spTgt>
                                        </p:tgtEl>
                                      </p:cBhvr>
                                    </p:animEffect>
                                  </p:childTnLst>
                                </p:cTn>
                              </p:par>
                              <p:par>
                                <p:cTn id="19" presetID="9" presetClass="entr" presetSubtype="0" fill="hold" nodeType="withEffect">
                                  <p:stCondLst>
                                    <p:cond delay="0"/>
                                  </p:stCondLst>
                                  <p:childTnLst>
                                    <p:set>
                                      <p:cBhvr>
                                        <p:cTn id="20" dur="1" fill="hold">
                                          <p:stCondLst>
                                            <p:cond delay="0"/>
                                          </p:stCondLst>
                                        </p:cTn>
                                        <p:tgtEl>
                                          <p:spTgt spid="11">
                                            <p:txEl>
                                              <p:pRg st="4" end="4"/>
                                            </p:txEl>
                                          </p:spTgt>
                                        </p:tgtEl>
                                        <p:attrNameLst>
                                          <p:attrName>style.visibility</p:attrName>
                                        </p:attrNameLst>
                                      </p:cBhvr>
                                      <p:to>
                                        <p:strVal val="visible"/>
                                      </p:to>
                                    </p:set>
                                    <p:animEffect transition="in" filter="dissolve">
                                      <p:cBhvr>
                                        <p:cTn id="21" dur="500"/>
                                        <p:tgtEl>
                                          <p:spTgt spid="11">
                                            <p:txEl>
                                              <p:pRg st="4" end="4"/>
                                            </p:txEl>
                                          </p:spTgt>
                                        </p:tgtEl>
                                      </p:cBhvr>
                                    </p:animEffect>
                                  </p:childTnLst>
                                </p:cTn>
                              </p:par>
                              <p:par>
                                <p:cTn id="22" presetID="9" presetClass="entr" presetSubtype="0" fill="hold" nodeType="withEffect">
                                  <p:stCondLst>
                                    <p:cond delay="0"/>
                                  </p:stCondLst>
                                  <p:childTnLst>
                                    <p:set>
                                      <p:cBhvr>
                                        <p:cTn id="23" dur="1" fill="hold">
                                          <p:stCondLst>
                                            <p:cond delay="0"/>
                                          </p:stCondLst>
                                        </p:cTn>
                                        <p:tgtEl>
                                          <p:spTgt spid="11">
                                            <p:txEl>
                                              <p:pRg st="5" end="5"/>
                                            </p:txEl>
                                          </p:spTgt>
                                        </p:tgtEl>
                                        <p:attrNameLst>
                                          <p:attrName>style.visibility</p:attrName>
                                        </p:attrNameLst>
                                      </p:cBhvr>
                                      <p:to>
                                        <p:strVal val="visible"/>
                                      </p:to>
                                    </p:set>
                                    <p:animEffect transition="in" filter="dissolve">
                                      <p:cBhvr>
                                        <p:cTn id="24" dur="500"/>
                                        <p:tgtEl>
                                          <p:spTgt spid="11">
                                            <p:txEl>
                                              <p:pRg st="5" end="5"/>
                                            </p:txEl>
                                          </p:spTgt>
                                        </p:tgtEl>
                                      </p:cBhvr>
                                    </p:animEffect>
                                  </p:childTnLst>
                                </p:cTn>
                              </p:par>
                              <p:par>
                                <p:cTn id="25" presetID="9" presetClass="entr" presetSubtype="0" fill="hold" nodeType="withEffect">
                                  <p:stCondLst>
                                    <p:cond delay="0"/>
                                  </p:stCondLst>
                                  <p:childTnLst>
                                    <p:set>
                                      <p:cBhvr>
                                        <p:cTn id="26" dur="1" fill="hold">
                                          <p:stCondLst>
                                            <p:cond delay="0"/>
                                          </p:stCondLst>
                                        </p:cTn>
                                        <p:tgtEl>
                                          <p:spTgt spid="11">
                                            <p:txEl>
                                              <p:pRg st="6" end="6"/>
                                            </p:txEl>
                                          </p:spTgt>
                                        </p:tgtEl>
                                        <p:attrNameLst>
                                          <p:attrName>style.visibility</p:attrName>
                                        </p:attrNameLst>
                                      </p:cBhvr>
                                      <p:to>
                                        <p:strVal val="visible"/>
                                      </p:to>
                                    </p:set>
                                    <p:animEffect transition="in" filter="dissolve">
                                      <p:cBhvr>
                                        <p:cTn id="27" dur="500"/>
                                        <p:tgtEl>
                                          <p:spTgt spid="11">
                                            <p:txEl>
                                              <p:pRg st="6" end="6"/>
                                            </p:txEl>
                                          </p:spTgt>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39"/>
                                        </p:tgtEl>
                                        <p:attrNameLst>
                                          <p:attrName>style.visibility</p:attrName>
                                        </p:attrNameLst>
                                      </p:cBhvr>
                                      <p:to>
                                        <p:strVal val="visible"/>
                                      </p:to>
                                    </p:set>
                                    <p:animEffect transition="in" filter="dissolve">
                                      <p:cBhvr>
                                        <p:cTn id="30"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39"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7" name="Group 56">
            <a:extLst>
              <a:ext uri="{FF2B5EF4-FFF2-40B4-BE49-F238E27FC236}">
                <a16:creationId xmlns:a16="http://schemas.microsoft.com/office/drawing/2014/main" id="{F3A966D3-2C53-7043-9726-8E5764BD36FD}"/>
              </a:ext>
            </a:extLst>
          </p:cNvPr>
          <p:cNvGrpSpPr/>
          <p:nvPr/>
        </p:nvGrpSpPr>
        <p:grpSpPr>
          <a:xfrm>
            <a:off x="6272212" y="1937764"/>
            <a:ext cx="3671888" cy="4505326"/>
            <a:chOff x="6272212" y="1937764"/>
            <a:chExt cx="3671888" cy="4505326"/>
          </a:xfrm>
        </p:grpSpPr>
        <p:sp>
          <p:nvSpPr>
            <p:cNvPr id="58" name="Rectangle 12">
              <a:extLst>
                <a:ext uri="{FF2B5EF4-FFF2-40B4-BE49-F238E27FC236}">
                  <a16:creationId xmlns:a16="http://schemas.microsoft.com/office/drawing/2014/main" id="{D3568E88-5955-424B-B8F5-A21359D5E540}"/>
                </a:ext>
              </a:extLst>
            </p:cNvPr>
            <p:cNvSpPr>
              <a:spLocks noChangeArrowheads="1"/>
            </p:cNvSpPr>
            <p:nvPr/>
          </p:nvSpPr>
          <p:spPr bwMode="auto">
            <a:xfrm>
              <a:off x="6297612" y="2339402"/>
              <a:ext cx="3614738" cy="4103688"/>
            </a:xfrm>
            <a:prstGeom prst="rect">
              <a:avLst/>
            </a:prstGeom>
            <a:solidFill>
              <a:schemeClr val="bg1"/>
            </a:solidFill>
            <a:ln w="19050">
              <a:solidFill>
                <a:schemeClr val="tx1"/>
              </a:solidFill>
              <a:miter lim="800000"/>
              <a:headEnd/>
              <a:tailEnd/>
            </a:ln>
            <a:effectLst>
              <a:outerShdw blurRad="50800" dist="38100" dir="18900000" sx="101000" sy="101000" algn="bl" rotWithShape="0">
                <a:srgbClr val="0000A3">
                  <a:alpha val="40000"/>
                </a:srgbClr>
              </a:outerShdw>
            </a:effec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59" name="Line 13">
              <a:extLst>
                <a:ext uri="{FF2B5EF4-FFF2-40B4-BE49-F238E27FC236}">
                  <a16:creationId xmlns:a16="http://schemas.microsoft.com/office/drawing/2014/main" id="{F1DAA21C-2CC0-F041-B1F7-E5116088076B}"/>
                </a:ext>
              </a:extLst>
            </p:cNvPr>
            <p:cNvSpPr>
              <a:spLocks noChangeShapeType="1"/>
            </p:cNvSpPr>
            <p:nvPr/>
          </p:nvSpPr>
          <p:spPr bwMode="auto">
            <a:xfrm>
              <a:off x="6286500" y="5766814"/>
              <a:ext cx="3646488"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0" name="Line 14">
              <a:extLst>
                <a:ext uri="{FF2B5EF4-FFF2-40B4-BE49-F238E27FC236}">
                  <a16:creationId xmlns:a16="http://schemas.microsoft.com/office/drawing/2014/main" id="{507E3301-3AAB-0340-A7F1-6C57515086B5}"/>
                </a:ext>
              </a:extLst>
            </p:cNvPr>
            <p:cNvSpPr>
              <a:spLocks noChangeShapeType="1"/>
            </p:cNvSpPr>
            <p:nvPr/>
          </p:nvSpPr>
          <p:spPr bwMode="auto">
            <a:xfrm>
              <a:off x="6297612" y="5081014"/>
              <a:ext cx="3646488"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1" name="Line 15">
              <a:extLst>
                <a:ext uri="{FF2B5EF4-FFF2-40B4-BE49-F238E27FC236}">
                  <a16:creationId xmlns:a16="http://schemas.microsoft.com/office/drawing/2014/main" id="{C84DEA63-7944-AC4C-88AD-6817D39540D9}"/>
                </a:ext>
              </a:extLst>
            </p:cNvPr>
            <p:cNvSpPr>
              <a:spLocks noChangeShapeType="1"/>
            </p:cNvSpPr>
            <p:nvPr/>
          </p:nvSpPr>
          <p:spPr bwMode="auto">
            <a:xfrm>
              <a:off x="6286500" y="4395214"/>
              <a:ext cx="3646488"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2" name="Line 16">
              <a:extLst>
                <a:ext uri="{FF2B5EF4-FFF2-40B4-BE49-F238E27FC236}">
                  <a16:creationId xmlns:a16="http://schemas.microsoft.com/office/drawing/2014/main" id="{DC9B8E6D-9F7D-004C-98A3-75DEEEBD9AD5}"/>
                </a:ext>
              </a:extLst>
            </p:cNvPr>
            <p:cNvSpPr>
              <a:spLocks noChangeShapeType="1"/>
            </p:cNvSpPr>
            <p:nvPr/>
          </p:nvSpPr>
          <p:spPr bwMode="auto">
            <a:xfrm>
              <a:off x="6286500" y="3720527"/>
              <a:ext cx="3646488"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3" name="Line 17">
              <a:extLst>
                <a:ext uri="{FF2B5EF4-FFF2-40B4-BE49-F238E27FC236}">
                  <a16:creationId xmlns:a16="http://schemas.microsoft.com/office/drawing/2014/main" id="{306014BE-BC39-824E-9F78-D660CD267573}"/>
                </a:ext>
              </a:extLst>
            </p:cNvPr>
            <p:cNvSpPr>
              <a:spLocks noChangeShapeType="1"/>
            </p:cNvSpPr>
            <p:nvPr/>
          </p:nvSpPr>
          <p:spPr bwMode="auto">
            <a:xfrm>
              <a:off x="6284912" y="3263327"/>
              <a:ext cx="3646488"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4" name="Line 18">
              <a:extLst>
                <a:ext uri="{FF2B5EF4-FFF2-40B4-BE49-F238E27FC236}">
                  <a16:creationId xmlns:a16="http://schemas.microsoft.com/office/drawing/2014/main" id="{A42C2C1E-84BD-9743-97E0-09CF9FCFF2BD}"/>
                </a:ext>
              </a:extLst>
            </p:cNvPr>
            <p:cNvSpPr>
              <a:spLocks noChangeShapeType="1"/>
            </p:cNvSpPr>
            <p:nvPr/>
          </p:nvSpPr>
          <p:spPr bwMode="auto">
            <a:xfrm>
              <a:off x="6272212" y="2812477"/>
              <a:ext cx="3646488"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5" name="Line 19">
              <a:extLst>
                <a:ext uri="{FF2B5EF4-FFF2-40B4-BE49-F238E27FC236}">
                  <a16:creationId xmlns:a16="http://schemas.microsoft.com/office/drawing/2014/main" id="{A5708C43-6E7B-824A-980E-C5EB81FC2101}"/>
                </a:ext>
              </a:extLst>
            </p:cNvPr>
            <p:cNvSpPr>
              <a:spLocks noChangeShapeType="1"/>
            </p:cNvSpPr>
            <p:nvPr/>
          </p:nvSpPr>
          <p:spPr bwMode="auto">
            <a:xfrm>
              <a:off x="8104187" y="2350514"/>
              <a:ext cx="3175" cy="13604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6" name="Text Box 20">
              <a:extLst>
                <a:ext uri="{FF2B5EF4-FFF2-40B4-BE49-F238E27FC236}">
                  <a16:creationId xmlns:a16="http://schemas.microsoft.com/office/drawing/2014/main" id="{B5DFDF92-2319-2549-A363-2E65C1291108}"/>
                </a:ext>
              </a:extLst>
            </p:cNvPr>
            <p:cNvSpPr txBox="1">
              <a:spLocks noChangeArrowheads="1"/>
            </p:cNvSpPr>
            <p:nvPr/>
          </p:nvSpPr>
          <p:spPr bwMode="auto">
            <a:xfrm>
              <a:off x="6542087" y="2410839"/>
              <a:ext cx="13112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342900" marR="0" lvl="0" indent="-34290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identification</a:t>
              </a:r>
            </a:p>
          </p:txBody>
        </p:sp>
        <p:sp>
          <p:nvSpPr>
            <p:cNvPr id="67" name="Text Box 21">
              <a:extLst>
                <a:ext uri="{FF2B5EF4-FFF2-40B4-BE49-F238E27FC236}">
                  <a16:creationId xmlns:a16="http://schemas.microsoft.com/office/drawing/2014/main" id="{D4E993B8-AE34-384B-8C59-1B56BB128D3A}"/>
                </a:ext>
              </a:extLst>
            </p:cNvPr>
            <p:cNvSpPr txBox="1">
              <a:spLocks noChangeArrowheads="1"/>
            </p:cNvSpPr>
            <p:nvPr/>
          </p:nvSpPr>
          <p:spPr bwMode="auto">
            <a:xfrm>
              <a:off x="8666162" y="2410839"/>
              <a:ext cx="6127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342900" marR="0" lvl="0" indent="-34290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flags</a:t>
              </a:r>
            </a:p>
          </p:txBody>
        </p:sp>
        <p:sp>
          <p:nvSpPr>
            <p:cNvPr id="68" name="Text Box 22">
              <a:extLst>
                <a:ext uri="{FF2B5EF4-FFF2-40B4-BE49-F238E27FC236}">
                  <a16:creationId xmlns:a16="http://schemas.microsoft.com/office/drawing/2014/main" id="{B3DF818C-F6C8-E14D-A46C-FD30630746B9}"/>
                </a:ext>
              </a:extLst>
            </p:cNvPr>
            <p:cNvSpPr txBox="1">
              <a:spLocks noChangeArrowheads="1"/>
            </p:cNvSpPr>
            <p:nvPr/>
          </p:nvSpPr>
          <p:spPr bwMode="auto">
            <a:xfrm>
              <a:off x="6573837" y="2868039"/>
              <a:ext cx="12223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342900" marR="0" lvl="0" indent="-34290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 questions</a:t>
              </a:r>
            </a:p>
          </p:txBody>
        </p:sp>
        <p:sp>
          <p:nvSpPr>
            <p:cNvPr id="69" name="Text Box 23">
              <a:extLst>
                <a:ext uri="{FF2B5EF4-FFF2-40B4-BE49-F238E27FC236}">
                  <a16:creationId xmlns:a16="http://schemas.microsoft.com/office/drawing/2014/main" id="{9A6A9AC2-926A-8B4E-81B0-9CE0DD3BB5BE}"/>
                </a:ext>
              </a:extLst>
            </p:cNvPr>
            <p:cNvSpPr txBox="1">
              <a:spLocks noChangeArrowheads="1"/>
            </p:cNvSpPr>
            <p:nvPr/>
          </p:nvSpPr>
          <p:spPr bwMode="auto">
            <a:xfrm>
              <a:off x="6457950" y="3879277"/>
              <a:ext cx="327818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342900" marR="0" lvl="0" indent="-34290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questions (variable # of questions)</a:t>
              </a:r>
            </a:p>
          </p:txBody>
        </p:sp>
        <p:sp>
          <p:nvSpPr>
            <p:cNvPr id="70" name="Text Box 26">
              <a:extLst>
                <a:ext uri="{FF2B5EF4-FFF2-40B4-BE49-F238E27FC236}">
                  <a16:creationId xmlns:a16="http://schemas.microsoft.com/office/drawing/2014/main" id="{C9071FBC-5A74-7341-A63F-649340BD848A}"/>
                </a:ext>
              </a:extLst>
            </p:cNvPr>
            <p:cNvSpPr txBox="1">
              <a:spLocks noChangeArrowheads="1"/>
            </p:cNvSpPr>
            <p:nvPr/>
          </p:nvSpPr>
          <p:spPr bwMode="auto">
            <a:xfrm>
              <a:off x="8167687" y="3323652"/>
              <a:ext cx="167163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342900" marR="0" lvl="0" indent="-34290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 additional RRs</a:t>
              </a:r>
            </a:p>
          </p:txBody>
        </p:sp>
        <p:sp>
          <p:nvSpPr>
            <p:cNvPr id="71" name="Text Box 27">
              <a:extLst>
                <a:ext uri="{FF2B5EF4-FFF2-40B4-BE49-F238E27FC236}">
                  <a16:creationId xmlns:a16="http://schemas.microsoft.com/office/drawing/2014/main" id="{9513342D-3D82-2446-A7D3-28EDD5EAEE7E}"/>
                </a:ext>
              </a:extLst>
            </p:cNvPr>
            <p:cNvSpPr txBox="1">
              <a:spLocks noChangeArrowheads="1"/>
            </p:cNvSpPr>
            <p:nvPr/>
          </p:nvSpPr>
          <p:spPr bwMode="auto">
            <a:xfrm>
              <a:off x="6415087" y="3325239"/>
              <a:ext cx="15843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342900" marR="0" lvl="0" indent="-34290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 authority RRs</a:t>
              </a:r>
            </a:p>
          </p:txBody>
        </p:sp>
        <p:sp>
          <p:nvSpPr>
            <p:cNvPr id="72" name="Text Box 28">
              <a:extLst>
                <a:ext uri="{FF2B5EF4-FFF2-40B4-BE49-F238E27FC236}">
                  <a16:creationId xmlns:a16="http://schemas.microsoft.com/office/drawing/2014/main" id="{83ED9871-C6FF-8644-98E4-EEE7A5BD0267}"/>
                </a:ext>
              </a:extLst>
            </p:cNvPr>
            <p:cNvSpPr txBox="1">
              <a:spLocks noChangeArrowheads="1"/>
            </p:cNvSpPr>
            <p:nvPr/>
          </p:nvSpPr>
          <p:spPr bwMode="auto">
            <a:xfrm>
              <a:off x="8266112" y="2877564"/>
              <a:ext cx="145891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342900" marR="0" lvl="0" indent="-34290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 answer RRs</a:t>
              </a:r>
            </a:p>
          </p:txBody>
        </p:sp>
        <p:sp>
          <p:nvSpPr>
            <p:cNvPr id="73" name="Text Box 30">
              <a:extLst>
                <a:ext uri="{FF2B5EF4-FFF2-40B4-BE49-F238E27FC236}">
                  <a16:creationId xmlns:a16="http://schemas.microsoft.com/office/drawing/2014/main" id="{646FFA4C-D2F4-804F-BB10-D2E1E711F5DF}"/>
                </a:ext>
              </a:extLst>
            </p:cNvPr>
            <p:cNvSpPr txBox="1">
              <a:spLocks noChangeArrowheads="1"/>
            </p:cNvSpPr>
            <p:nvPr/>
          </p:nvSpPr>
          <p:spPr bwMode="auto">
            <a:xfrm>
              <a:off x="6765925" y="4563489"/>
              <a:ext cx="269081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342900" marR="0" lvl="0" indent="-34290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answers (variable # of RRs)</a:t>
              </a:r>
            </a:p>
          </p:txBody>
        </p:sp>
        <p:sp>
          <p:nvSpPr>
            <p:cNvPr id="74" name="Text Box 31">
              <a:extLst>
                <a:ext uri="{FF2B5EF4-FFF2-40B4-BE49-F238E27FC236}">
                  <a16:creationId xmlns:a16="http://schemas.microsoft.com/office/drawing/2014/main" id="{F169C7FC-D0F8-9546-93C0-00F4E6E4B0A7}"/>
                </a:ext>
              </a:extLst>
            </p:cNvPr>
            <p:cNvSpPr txBox="1">
              <a:spLocks noChangeArrowheads="1"/>
            </p:cNvSpPr>
            <p:nvPr/>
          </p:nvSpPr>
          <p:spPr bwMode="auto">
            <a:xfrm>
              <a:off x="6796087" y="5249289"/>
              <a:ext cx="27146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342900" marR="0" lvl="0" indent="-34290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authority (variable # of RRs)</a:t>
              </a:r>
            </a:p>
          </p:txBody>
        </p:sp>
        <p:sp>
          <p:nvSpPr>
            <p:cNvPr id="75" name="Text Box 32">
              <a:extLst>
                <a:ext uri="{FF2B5EF4-FFF2-40B4-BE49-F238E27FC236}">
                  <a16:creationId xmlns:a16="http://schemas.microsoft.com/office/drawing/2014/main" id="{2A810C4D-9EF9-0B42-8366-C238D3FBAE0A}"/>
                </a:ext>
              </a:extLst>
            </p:cNvPr>
            <p:cNvSpPr txBox="1">
              <a:spLocks noChangeArrowheads="1"/>
            </p:cNvSpPr>
            <p:nvPr/>
          </p:nvSpPr>
          <p:spPr bwMode="auto">
            <a:xfrm>
              <a:off x="6492875" y="5916039"/>
              <a:ext cx="318611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342900" marR="0" lvl="0" indent="-34290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additional info (variable # of RRs)</a:t>
              </a:r>
            </a:p>
          </p:txBody>
        </p:sp>
        <p:grpSp>
          <p:nvGrpSpPr>
            <p:cNvPr id="76" name="Group 60">
              <a:extLst>
                <a:ext uri="{FF2B5EF4-FFF2-40B4-BE49-F238E27FC236}">
                  <a16:creationId xmlns:a16="http://schemas.microsoft.com/office/drawing/2014/main" id="{8BF3E406-CCE3-D64E-8AB4-D91149714F06}"/>
                </a:ext>
              </a:extLst>
            </p:cNvPr>
            <p:cNvGrpSpPr>
              <a:grpSpLocks/>
            </p:cNvGrpSpPr>
            <p:nvPr/>
          </p:nvGrpSpPr>
          <p:grpSpPr bwMode="auto">
            <a:xfrm>
              <a:off x="6302375" y="1937764"/>
              <a:ext cx="1747837" cy="274638"/>
              <a:chOff x="2691" y="1194"/>
              <a:chExt cx="1101" cy="173"/>
            </a:xfrm>
          </p:grpSpPr>
          <p:sp>
            <p:nvSpPr>
              <p:cNvPr id="81" name="Text Box 57">
                <a:extLst>
                  <a:ext uri="{FF2B5EF4-FFF2-40B4-BE49-F238E27FC236}">
                    <a16:creationId xmlns:a16="http://schemas.microsoft.com/office/drawing/2014/main" id="{C33F9937-2680-5C4C-811E-5F9E3D43BD26}"/>
                  </a:ext>
                </a:extLst>
              </p:cNvPr>
              <p:cNvSpPr txBox="1">
                <a:spLocks noChangeArrowheads="1"/>
              </p:cNvSpPr>
              <p:nvPr/>
            </p:nvSpPr>
            <p:spPr bwMode="auto">
              <a:xfrm>
                <a:off x="3032" y="1194"/>
                <a:ext cx="425"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342900" marR="0" lvl="0" indent="-342900" algn="l" defTabSz="914400" rtl="0" eaLnBrk="1" fontAlgn="auto" latinLnBrk="0" hangingPunct="1">
                  <a:lnSpc>
                    <a:spcPct val="100000"/>
                  </a:lnSpc>
                  <a:spcBef>
                    <a:spcPts val="0"/>
                  </a:spcBef>
                  <a:spcAft>
                    <a:spcPts val="0"/>
                  </a:spcAft>
                  <a:buClrTx/>
                  <a:buSzTx/>
                  <a:buFontTx/>
                  <a:buNone/>
                  <a:tabLst/>
                  <a:defRPr/>
                </a:pPr>
                <a:r>
                  <a:rPr kumimoji="0" lang="en-US" altLang="en-US" sz="12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2 bytes</a:t>
                </a:r>
              </a:p>
            </p:txBody>
          </p:sp>
          <p:sp>
            <p:nvSpPr>
              <p:cNvPr id="82" name="Line 58">
                <a:extLst>
                  <a:ext uri="{FF2B5EF4-FFF2-40B4-BE49-F238E27FC236}">
                    <a16:creationId xmlns:a16="http://schemas.microsoft.com/office/drawing/2014/main" id="{B39B871F-A818-1B4E-A225-DA01D5EDAC73}"/>
                  </a:ext>
                </a:extLst>
              </p:cNvPr>
              <p:cNvSpPr>
                <a:spLocks noChangeShapeType="1"/>
              </p:cNvSpPr>
              <p:nvPr/>
            </p:nvSpPr>
            <p:spPr bwMode="auto">
              <a:xfrm>
                <a:off x="3465" y="1284"/>
                <a:ext cx="327"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3" name="Line 59">
                <a:extLst>
                  <a:ext uri="{FF2B5EF4-FFF2-40B4-BE49-F238E27FC236}">
                    <a16:creationId xmlns:a16="http://schemas.microsoft.com/office/drawing/2014/main" id="{3CB8F9AE-D625-1D4A-8625-28F8772B9B79}"/>
                  </a:ext>
                </a:extLst>
              </p:cNvPr>
              <p:cNvSpPr>
                <a:spLocks noChangeShapeType="1"/>
              </p:cNvSpPr>
              <p:nvPr/>
            </p:nvSpPr>
            <p:spPr bwMode="auto">
              <a:xfrm flipH="1" flipV="1">
                <a:off x="2691" y="1284"/>
                <a:ext cx="327"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77" name="Group 61">
              <a:extLst>
                <a:ext uri="{FF2B5EF4-FFF2-40B4-BE49-F238E27FC236}">
                  <a16:creationId xmlns:a16="http://schemas.microsoft.com/office/drawing/2014/main" id="{711AFC78-9A4A-CD41-A49D-623142A48198}"/>
                </a:ext>
              </a:extLst>
            </p:cNvPr>
            <p:cNvGrpSpPr>
              <a:grpSpLocks/>
            </p:cNvGrpSpPr>
            <p:nvPr/>
          </p:nvGrpSpPr>
          <p:grpSpPr bwMode="auto">
            <a:xfrm>
              <a:off x="8077200" y="1937764"/>
              <a:ext cx="1747837" cy="274638"/>
              <a:chOff x="2691" y="1194"/>
              <a:chExt cx="1101" cy="173"/>
            </a:xfrm>
          </p:grpSpPr>
          <p:sp>
            <p:nvSpPr>
              <p:cNvPr id="78" name="Text Box 62">
                <a:extLst>
                  <a:ext uri="{FF2B5EF4-FFF2-40B4-BE49-F238E27FC236}">
                    <a16:creationId xmlns:a16="http://schemas.microsoft.com/office/drawing/2014/main" id="{D2686047-8DDE-AA4D-88A8-9F0670CBD058}"/>
                  </a:ext>
                </a:extLst>
              </p:cNvPr>
              <p:cNvSpPr txBox="1">
                <a:spLocks noChangeArrowheads="1"/>
              </p:cNvSpPr>
              <p:nvPr/>
            </p:nvSpPr>
            <p:spPr bwMode="auto">
              <a:xfrm>
                <a:off x="3032" y="1194"/>
                <a:ext cx="425"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342900" marR="0" lvl="0" indent="-342900" algn="l" defTabSz="914400" rtl="0" eaLnBrk="1" fontAlgn="auto" latinLnBrk="0" hangingPunct="1">
                  <a:lnSpc>
                    <a:spcPct val="100000"/>
                  </a:lnSpc>
                  <a:spcBef>
                    <a:spcPts val="0"/>
                  </a:spcBef>
                  <a:spcAft>
                    <a:spcPts val="0"/>
                  </a:spcAft>
                  <a:buClrTx/>
                  <a:buSzTx/>
                  <a:buFontTx/>
                  <a:buNone/>
                  <a:tabLst/>
                  <a:defRPr/>
                </a:pPr>
                <a:r>
                  <a:rPr kumimoji="0" lang="en-US" altLang="en-US" sz="12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2 bytes</a:t>
                </a:r>
              </a:p>
            </p:txBody>
          </p:sp>
          <p:sp>
            <p:nvSpPr>
              <p:cNvPr id="79" name="Line 63">
                <a:extLst>
                  <a:ext uri="{FF2B5EF4-FFF2-40B4-BE49-F238E27FC236}">
                    <a16:creationId xmlns:a16="http://schemas.microsoft.com/office/drawing/2014/main" id="{A93491FC-3FC2-BA4A-B5FC-8BFED427087D}"/>
                  </a:ext>
                </a:extLst>
              </p:cNvPr>
              <p:cNvSpPr>
                <a:spLocks noChangeShapeType="1"/>
              </p:cNvSpPr>
              <p:nvPr/>
            </p:nvSpPr>
            <p:spPr bwMode="auto">
              <a:xfrm>
                <a:off x="3465" y="1284"/>
                <a:ext cx="327"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0" name="Line 64">
                <a:extLst>
                  <a:ext uri="{FF2B5EF4-FFF2-40B4-BE49-F238E27FC236}">
                    <a16:creationId xmlns:a16="http://schemas.microsoft.com/office/drawing/2014/main" id="{B4EF32F5-CEE0-064C-98D1-0B2AED9C53EF}"/>
                  </a:ext>
                </a:extLst>
              </p:cNvPr>
              <p:cNvSpPr>
                <a:spLocks noChangeShapeType="1"/>
              </p:cNvSpPr>
              <p:nvPr/>
            </p:nvSpPr>
            <p:spPr bwMode="auto">
              <a:xfrm flipH="1" flipV="1">
                <a:off x="2691" y="1284"/>
                <a:ext cx="327"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sp>
        <p:nvSpPr>
          <p:cNvPr id="10" name="Rectangle 3">
            <a:extLst>
              <a:ext uri="{FF2B5EF4-FFF2-40B4-BE49-F238E27FC236}">
                <a16:creationId xmlns:a16="http://schemas.microsoft.com/office/drawing/2014/main" id="{CD167590-D12C-F842-94F3-26CF0F3023F4}"/>
              </a:ext>
            </a:extLst>
          </p:cNvPr>
          <p:cNvSpPr txBox="1">
            <a:spLocks noChangeArrowheads="1"/>
          </p:cNvSpPr>
          <p:nvPr/>
        </p:nvSpPr>
        <p:spPr>
          <a:xfrm>
            <a:off x="693057" y="1391557"/>
            <a:ext cx="10393362" cy="514350"/>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30175" marR="0" lvl="0" indent="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kumimoji="0" lang="en-US" altLang="en-US" sz="32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DNS</a:t>
            </a:r>
            <a:r>
              <a:rPr kumimoji="0" lang="en-US" altLang="en-US" sz="3200" b="0" i="1"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a:t>
            </a:r>
            <a:r>
              <a:rPr kumimoji="0" lang="en-US" altLang="en-US" sz="3200" b="0" i="1"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rPr>
              <a:t>query</a:t>
            </a:r>
            <a:r>
              <a:rPr kumimoji="0" lang="en-US" altLang="en-US" sz="3200" b="0" i="0" u="none" strike="noStrike" kern="1200" cap="none" spc="0" normalizeH="0" baseline="0" noProof="0" dirty="0">
                <a:ln>
                  <a:noFill/>
                </a:ln>
                <a:solidFill>
                  <a:srgbClr val="FF0000"/>
                </a:solidFill>
                <a:effectLst/>
                <a:uLnTx/>
                <a:uFillTx/>
                <a:latin typeface="Calibri" panose="020F0502020204030204"/>
                <a:ea typeface="ＭＳ Ｐゴシック" panose="020B0600070205080204" pitchFamily="34" charset="-128"/>
                <a:cs typeface="+mn-cs"/>
              </a:rPr>
              <a:t> </a:t>
            </a:r>
            <a:r>
              <a:rPr kumimoji="0" lang="en-US" altLang="en-US" sz="32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and </a:t>
            </a:r>
            <a:r>
              <a:rPr kumimoji="0" lang="en-US" altLang="en-US" sz="3200" b="0" i="1"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rPr>
              <a:t>reply</a:t>
            </a:r>
            <a:r>
              <a:rPr kumimoji="0" lang="en-US" altLang="en-US" sz="32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messages, both have same  </a:t>
            </a:r>
            <a:r>
              <a:rPr kumimoji="0" lang="en-US" altLang="en-US" sz="3200" b="0" i="1"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rPr>
              <a:t>format:</a:t>
            </a:r>
            <a:endParaRPr kumimoji="0" lang="en-US" altLang="en-US" sz="3200" b="0" i="0"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endParaRPr>
          </a:p>
        </p:txBody>
      </p:sp>
      <p:sp>
        <p:nvSpPr>
          <p:cNvPr id="48" name="Text Box 4">
            <a:extLst>
              <a:ext uri="{FF2B5EF4-FFF2-40B4-BE49-F238E27FC236}">
                <a16:creationId xmlns:a16="http://schemas.microsoft.com/office/drawing/2014/main" id="{95042E94-C8A0-BE46-8EB4-39429E2BF4C4}"/>
              </a:ext>
            </a:extLst>
          </p:cNvPr>
          <p:cNvSpPr txBox="1">
            <a:spLocks noChangeArrowheads="1"/>
          </p:cNvSpPr>
          <p:nvPr/>
        </p:nvSpPr>
        <p:spPr bwMode="auto">
          <a:xfrm>
            <a:off x="1027795" y="3882482"/>
            <a:ext cx="3970338" cy="4090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r" defTabSz="914400" rtl="0" eaLnBrk="1" fontAlgn="auto" latinLnBrk="0" hangingPunct="1">
              <a:lnSpc>
                <a:spcPct val="85000"/>
              </a:lnSpc>
              <a:spcBef>
                <a:spcPct val="0"/>
              </a:spcBef>
              <a:spcAft>
                <a:spcPts val="0"/>
              </a:spcAft>
              <a:buClrTx/>
              <a:buSzTx/>
              <a:buFontTx/>
              <a:buNone/>
              <a:tabLst/>
              <a:defRPr/>
            </a:pP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name, type fields for a query</a:t>
            </a:r>
            <a:endPar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p:txBody>
      </p:sp>
      <p:sp>
        <p:nvSpPr>
          <p:cNvPr id="49" name="Text Box 5">
            <a:extLst>
              <a:ext uri="{FF2B5EF4-FFF2-40B4-BE49-F238E27FC236}">
                <a16:creationId xmlns:a16="http://schemas.microsoft.com/office/drawing/2014/main" id="{4E613433-F917-A147-AF5A-4DF4F76E7E09}"/>
              </a:ext>
            </a:extLst>
          </p:cNvPr>
          <p:cNvSpPr txBox="1">
            <a:spLocks noChangeArrowheads="1"/>
          </p:cNvSpPr>
          <p:nvPr/>
        </p:nvSpPr>
        <p:spPr bwMode="auto">
          <a:xfrm>
            <a:off x="998138" y="4604794"/>
            <a:ext cx="4003170" cy="4090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r" defTabSz="914400" rtl="0" eaLnBrk="1" fontAlgn="auto" latinLnBrk="0" hangingPunct="1">
              <a:lnSpc>
                <a:spcPct val="85000"/>
              </a:lnSpc>
              <a:spcBef>
                <a:spcPct val="0"/>
              </a:spcBef>
              <a:spcAft>
                <a:spcPts val="0"/>
              </a:spcAft>
              <a:buClrTx/>
              <a:buSzTx/>
              <a:buFontTx/>
              <a:buNone/>
              <a:tabLst/>
              <a:defRPr/>
            </a:pP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RRs in response to query</a:t>
            </a:r>
            <a:endPar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p:txBody>
      </p:sp>
      <p:sp>
        <p:nvSpPr>
          <p:cNvPr id="50" name="Text Box 6">
            <a:extLst>
              <a:ext uri="{FF2B5EF4-FFF2-40B4-BE49-F238E27FC236}">
                <a16:creationId xmlns:a16="http://schemas.microsoft.com/office/drawing/2014/main" id="{3FD623A6-A024-6347-B591-DAC5D82FD136}"/>
              </a:ext>
            </a:extLst>
          </p:cNvPr>
          <p:cNvSpPr txBox="1">
            <a:spLocks noChangeArrowheads="1"/>
          </p:cNvSpPr>
          <p:nvPr/>
        </p:nvSpPr>
        <p:spPr bwMode="auto">
          <a:xfrm>
            <a:off x="217715" y="5271771"/>
            <a:ext cx="4801281" cy="4090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r" defTabSz="914400" rtl="0" eaLnBrk="1" fontAlgn="auto" latinLnBrk="0" hangingPunct="1">
              <a:lnSpc>
                <a:spcPct val="85000"/>
              </a:lnSpc>
              <a:spcBef>
                <a:spcPct val="0"/>
              </a:spcBef>
              <a:spcAft>
                <a:spcPts val="0"/>
              </a:spcAft>
              <a:buClrTx/>
              <a:buSzTx/>
              <a:buFontTx/>
              <a:buNone/>
              <a:tabLst/>
              <a:defRPr/>
            </a:pP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records for authoritative servers</a:t>
            </a:r>
            <a:endPar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p:txBody>
      </p:sp>
      <p:sp>
        <p:nvSpPr>
          <p:cNvPr id="51" name="Text Box 7">
            <a:extLst>
              <a:ext uri="{FF2B5EF4-FFF2-40B4-BE49-F238E27FC236}">
                <a16:creationId xmlns:a16="http://schemas.microsoft.com/office/drawing/2014/main" id="{4B8555F6-7100-944F-9974-2E826BBBD80C}"/>
              </a:ext>
            </a:extLst>
          </p:cNvPr>
          <p:cNvSpPr txBox="1">
            <a:spLocks noChangeArrowheads="1"/>
          </p:cNvSpPr>
          <p:nvPr/>
        </p:nvSpPr>
        <p:spPr bwMode="auto">
          <a:xfrm>
            <a:off x="399371" y="5790401"/>
            <a:ext cx="4614409" cy="7229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r" defTabSz="914400" rtl="0" eaLnBrk="1" fontAlgn="auto" latinLnBrk="0" hangingPunct="1">
              <a:lnSpc>
                <a:spcPct val="85000"/>
              </a:lnSpc>
              <a:spcBef>
                <a:spcPct val="0"/>
              </a:spcBef>
              <a:spcAft>
                <a:spcPts val="0"/>
              </a:spcAft>
              <a:buClrTx/>
              <a:buSzTx/>
              <a:buFontTx/>
              <a:buNone/>
              <a:tabLst/>
              <a:defRPr/>
            </a:pP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additional “ </a:t>
            </a:r>
            <a:r>
              <a:rPr kumimoji="0" lang="en-US" altLang="ja-JP"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helpful” </a:t>
            </a: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info that may be used</a:t>
            </a:r>
            <a:endPar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p:txBody>
      </p:sp>
      <p:sp>
        <p:nvSpPr>
          <p:cNvPr id="52" name="Line 37">
            <a:extLst>
              <a:ext uri="{FF2B5EF4-FFF2-40B4-BE49-F238E27FC236}">
                <a16:creationId xmlns:a16="http://schemas.microsoft.com/office/drawing/2014/main" id="{F803F024-9C8E-164E-BC96-48776D3FA40F}"/>
              </a:ext>
            </a:extLst>
          </p:cNvPr>
          <p:cNvSpPr>
            <a:spLocks noChangeShapeType="1"/>
          </p:cNvSpPr>
          <p:nvPr/>
        </p:nvSpPr>
        <p:spPr bwMode="auto">
          <a:xfrm flipH="1">
            <a:off x="5070475" y="6126704"/>
            <a:ext cx="1371600" cy="0"/>
          </a:xfrm>
          <a:prstGeom prst="line">
            <a:avLst/>
          </a:prstGeom>
          <a:noFill/>
          <a:ln w="19050">
            <a:solidFill>
              <a:srgbClr val="CC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3" name="Line 38">
            <a:extLst>
              <a:ext uri="{FF2B5EF4-FFF2-40B4-BE49-F238E27FC236}">
                <a16:creationId xmlns:a16="http://schemas.microsoft.com/office/drawing/2014/main" id="{316EAAA0-F793-2043-BFB7-87E6DFAFF73D}"/>
              </a:ext>
            </a:extLst>
          </p:cNvPr>
          <p:cNvSpPr>
            <a:spLocks noChangeShapeType="1"/>
          </p:cNvSpPr>
          <p:nvPr/>
        </p:nvSpPr>
        <p:spPr bwMode="auto">
          <a:xfrm flipH="1">
            <a:off x="5078413" y="5467891"/>
            <a:ext cx="1371600" cy="0"/>
          </a:xfrm>
          <a:prstGeom prst="line">
            <a:avLst/>
          </a:prstGeom>
          <a:noFill/>
          <a:ln w="19050">
            <a:solidFill>
              <a:srgbClr val="CC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4" name="Line 39">
            <a:extLst>
              <a:ext uri="{FF2B5EF4-FFF2-40B4-BE49-F238E27FC236}">
                <a16:creationId xmlns:a16="http://schemas.microsoft.com/office/drawing/2014/main" id="{408447E0-07FB-1341-9B44-D1DA4C6774E2}"/>
              </a:ext>
            </a:extLst>
          </p:cNvPr>
          <p:cNvSpPr>
            <a:spLocks noChangeShapeType="1"/>
          </p:cNvSpPr>
          <p:nvPr/>
        </p:nvSpPr>
        <p:spPr bwMode="auto">
          <a:xfrm flipH="1">
            <a:off x="5086350" y="4809079"/>
            <a:ext cx="1371600" cy="0"/>
          </a:xfrm>
          <a:prstGeom prst="line">
            <a:avLst/>
          </a:prstGeom>
          <a:noFill/>
          <a:ln w="19050">
            <a:solidFill>
              <a:srgbClr val="CC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5" name="Line 40">
            <a:extLst>
              <a:ext uri="{FF2B5EF4-FFF2-40B4-BE49-F238E27FC236}">
                <a16:creationId xmlns:a16="http://schemas.microsoft.com/office/drawing/2014/main" id="{F708B0A3-0C69-D745-B00F-2DDF2924D4FD}"/>
              </a:ext>
            </a:extLst>
          </p:cNvPr>
          <p:cNvSpPr>
            <a:spLocks noChangeShapeType="1"/>
          </p:cNvSpPr>
          <p:nvPr/>
        </p:nvSpPr>
        <p:spPr bwMode="auto">
          <a:xfrm flipH="1">
            <a:off x="5072063" y="4083591"/>
            <a:ext cx="1371600" cy="0"/>
          </a:xfrm>
          <a:prstGeom prst="line">
            <a:avLst/>
          </a:prstGeom>
          <a:noFill/>
          <a:ln w="19050">
            <a:solidFill>
              <a:srgbClr val="CC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4" name="Title 1">
            <a:extLst>
              <a:ext uri="{FF2B5EF4-FFF2-40B4-BE49-F238E27FC236}">
                <a16:creationId xmlns:a16="http://schemas.microsoft.com/office/drawing/2014/main" id="{95E186ED-4245-C448-9822-1199EA93DC2B}"/>
              </a:ext>
            </a:extLst>
          </p:cNvPr>
          <p:cNvSpPr>
            <a:spLocks noGrp="1"/>
          </p:cNvSpPr>
          <p:nvPr>
            <p:ph type="title"/>
          </p:nvPr>
        </p:nvSpPr>
        <p:spPr>
          <a:xfrm>
            <a:off x="838200" y="362678"/>
            <a:ext cx="10515600" cy="894622"/>
          </a:xfrm>
        </p:spPr>
        <p:txBody>
          <a:bodyPr>
            <a:normAutofit/>
          </a:bodyPr>
          <a:lstStyle/>
          <a:p>
            <a:r>
              <a:rPr lang="en-US" altLang="en-US" sz="4400" dirty="0">
                <a:ea typeface="ＭＳ Ｐゴシック" panose="020B0600070205080204" pitchFamily="34" charset="-128"/>
              </a:rPr>
              <a:t>DNS protocol messages</a:t>
            </a:r>
            <a:endParaRPr lang="en-US" sz="4400" dirty="0">
              <a:cs typeface="Calibri" panose="020F0502020204030204" pitchFamily="34" charset="0"/>
            </a:endParaRPr>
          </a:p>
        </p:txBody>
      </p:sp>
      <p:sp>
        <p:nvSpPr>
          <p:cNvPr id="39" name="Slide Number Placeholder 2">
            <a:extLst>
              <a:ext uri="{FF2B5EF4-FFF2-40B4-BE49-F238E27FC236}">
                <a16:creationId xmlns:a16="http://schemas.microsoft.com/office/drawing/2014/main" id="{C19D16D8-DC06-E546-AA51-6069613B4162}"/>
              </a:ext>
            </a:extLst>
          </p:cNvPr>
          <p:cNvSpPr>
            <a:spLocks noGrp="1"/>
          </p:cNvSpPr>
          <p:nvPr>
            <p:ph type="sldNum" sz="quarter" idx="4"/>
          </p:nvPr>
        </p:nvSpPr>
        <p:spPr>
          <a:xfrm>
            <a:off x="9219616" y="6443089"/>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Application Layer: 2-</a:t>
            </a:r>
            <a:fld id="{C4204591-24BD-A542-B9D5-F8D8A88D2FEE}" type="slidenum">
              <a:rPr kumimoji="0" lang="en-US" sz="1100" b="0" i="0" u="none" strike="noStrike" kern="1200" cap="none" spc="0" normalizeH="0" baseline="0" noProof="0" smtClean="0">
                <a:ln>
                  <a:noFill/>
                </a:ln>
                <a:solidFill>
                  <a:prstClr val="white">
                    <a:lumMod val="50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1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49719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dissolve">
                                      <p:cBhvr>
                                        <p:cTn id="7" dur="500"/>
                                        <p:tgtEl>
                                          <p:spTgt spid="48"/>
                                        </p:tgtEl>
                                      </p:cBhvr>
                                    </p:animEffect>
                                  </p:childTnLst>
                                </p:cTn>
                              </p:par>
                              <p:par>
                                <p:cTn id="8" presetID="9" presetClass="entr" presetSubtype="0" fill="hold" grpId="0" nodeType="withEffect">
                                  <p:stCondLst>
                                    <p:cond delay="0"/>
                                  </p:stCondLst>
                                  <p:childTnLst>
                                    <p:set>
                                      <p:cBhvr>
                                        <p:cTn id="9" dur="1" fill="hold">
                                          <p:stCondLst>
                                            <p:cond delay="0"/>
                                          </p:stCondLst>
                                        </p:cTn>
                                        <p:tgtEl>
                                          <p:spTgt spid="55"/>
                                        </p:tgtEl>
                                        <p:attrNameLst>
                                          <p:attrName>style.visibility</p:attrName>
                                        </p:attrNameLst>
                                      </p:cBhvr>
                                      <p:to>
                                        <p:strVal val="visible"/>
                                      </p:to>
                                    </p:set>
                                    <p:animEffect transition="in" filter="dissolve">
                                      <p:cBhvr>
                                        <p:cTn id="10" dur="500"/>
                                        <p:tgtEl>
                                          <p:spTgt spid="55"/>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49"/>
                                        </p:tgtEl>
                                        <p:attrNameLst>
                                          <p:attrName>style.visibility</p:attrName>
                                        </p:attrNameLst>
                                      </p:cBhvr>
                                      <p:to>
                                        <p:strVal val="visible"/>
                                      </p:to>
                                    </p:set>
                                    <p:animEffect transition="in" filter="dissolve">
                                      <p:cBhvr>
                                        <p:cTn id="15" dur="500"/>
                                        <p:tgtEl>
                                          <p:spTgt spid="49"/>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54"/>
                                        </p:tgtEl>
                                        <p:attrNameLst>
                                          <p:attrName>style.visibility</p:attrName>
                                        </p:attrNameLst>
                                      </p:cBhvr>
                                      <p:to>
                                        <p:strVal val="visible"/>
                                      </p:to>
                                    </p:set>
                                    <p:animEffect transition="in" filter="dissolve">
                                      <p:cBhvr>
                                        <p:cTn id="18" dur="500"/>
                                        <p:tgtEl>
                                          <p:spTgt spid="54"/>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50"/>
                                        </p:tgtEl>
                                        <p:attrNameLst>
                                          <p:attrName>style.visibility</p:attrName>
                                        </p:attrNameLst>
                                      </p:cBhvr>
                                      <p:to>
                                        <p:strVal val="visible"/>
                                      </p:to>
                                    </p:set>
                                    <p:animEffect transition="in" filter="dissolve">
                                      <p:cBhvr>
                                        <p:cTn id="23" dur="500"/>
                                        <p:tgtEl>
                                          <p:spTgt spid="50"/>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51"/>
                                        </p:tgtEl>
                                        <p:attrNameLst>
                                          <p:attrName>style.visibility</p:attrName>
                                        </p:attrNameLst>
                                      </p:cBhvr>
                                      <p:to>
                                        <p:strVal val="visible"/>
                                      </p:to>
                                    </p:set>
                                    <p:animEffect transition="in" filter="dissolve">
                                      <p:cBhvr>
                                        <p:cTn id="26" dur="500"/>
                                        <p:tgtEl>
                                          <p:spTgt spid="51"/>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52"/>
                                        </p:tgtEl>
                                        <p:attrNameLst>
                                          <p:attrName>style.visibility</p:attrName>
                                        </p:attrNameLst>
                                      </p:cBhvr>
                                      <p:to>
                                        <p:strVal val="visible"/>
                                      </p:to>
                                    </p:set>
                                    <p:animEffect transition="in" filter="dissolve">
                                      <p:cBhvr>
                                        <p:cTn id="29" dur="500"/>
                                        <p:tgtEl>
                                          <p:spTgt spid="52"/>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53"/>
                                        </p:tgtEl>
                                        <p:attrNameLst>
                                          <p:attrName>style.visibility</p:attrName>
                                        </p:attrNameLst>
                                      </p:cBhvr>
                                      <p:to>
                                        <p:strVal val="visible"/>
                                      </p:to>
                                    </p:set>
                                    <p:animEffect transition="in" filter="dissolve">
                                      <p:cBhvr>
                                        <p:cTn id="32"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49" grpId="0"/>
      <p:bldP spid="50" grpId="0"/>
      <p:bldP spid="51" grpId="0"/>
      <p:bldP spid="52" grpId="0" animBg="1"/>
      <p:bldP spid="53" grpId="0" animBg="1"/>
      <p:bldP spid="54" grpId="0" animBg="1"/>
      <p:bldP spid="5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3DAF1-2888-D541-B005-8F0C4475581F}"/>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E9E62D54-2D1A-4647-B407-91946554BC86}"/>
              </a:ext>
            </a:extLst>
          </p:cNvPr>
          <p:cNvPicPr>
            <a:picLocks noChangeAspect="1"/>
          </p:cNvPicPr>
          <p:nvPr/>
        </p:nvPicPr>
        <p:blipFill>
          <a:blip r:embed="rId2"/>
          <a:stretch>
            <a:fillRect/>
          </a:stretch>
        </p:blipFill>
        <p:spPr>
          <a:xfrm rot="391720">
            <a:off x="435429" y="199344"/>
            <a:ext cx="5857723" cy="3294969"/>
          </a:xfrm>
          <a:prstGeom prst="rect">
            <a:avLst/>
          </a:prstGeom>
        </p:spPr>
      </p:pic>
      <p:pic>
        <p:nvPicPr>
          <p:cNvPr id="5" name="Picture 4">
            <a:extLst>
              <a:ext uri="{FF2B5EF4-FFF2-40B4-BE49-F238E27FC236}">
                <a16:creationId xmlns:a16="http://schemas.microsoft.com/office/drawing/2014/main" id="{D1BC2F2C-615B-6545-8927-8DC34EFABC6A}"/>
              </a:ext>
            </a:extLst>
          </p:cNvPr>
          <p:cNvPicPr>
            <a:picLocks noChangeAspect="1"/>
          </p:cNvPicPr>
          <p:nvPr/>
        </p:nvPicPr>
        <p:blipFill>
          <a:blip r:embed="rId3"/>
          <a:stretch>
            <a:fillRect/>
          </a:stretch>
        </p:blipFill>
        <p:spPr>
          <a:xfrm>
            <a:off x="838200" y="3816642"/>
            <a:ext cx="8147352" cy="2910968"/>
          </a:xfrm>
          <a:prstGeom prst="rect">
            <a:avLst/>
          </a:prstGeom>
        </p:spPr>
      </p:pic>
    </p:spTree>
    <p:extLst>
      <p:ext uri="{BB962C8B-B14F-4D97-AF65-F5344CB8AC3E}">
        <p14:creationId xmlns:p14="http://schemas.microsoft.com/office/powerpoint/2010/main" val="19281940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247BCAC2-4B0D-C24F-A1AA-5CFB26132E0B}"/>
              </a:ext>
            </a:extLst>
          </p:cNvPr>
          <p:cNvSpPr>
            <a:spLocks noGrp="1"/>
          </p:cNvSpPr>
          <p:nvPr>
            <p:ph type="title"/>
          </p:nvPr>
        </p:nvSpPr>
        <p:spPr>
          <a:xfrm>
            <a:off x="798691" y="379879"/>
            <a:ext cx="10515600" cy="894622"/>
          </a:xfrm>
        </p:spPr>
        <p:txBody>
          <a:bodyPr>
            <a:normAutofit/>
          </a:bodyPr>
          <a:lstStyle/>
          <a:p>
            <a:r>
              <a:rPr lang="en-US" altLang="en-US" sz="4400" dirty="0">
                <a:ea typeface="ＭＳ Ｐゴシック" panose="020B0600070205080204" pitchFamily="34" charset="-128"/>
              </a:rPr>
              <a:t>Maintaining user/server state: cookies</a:t>
            </a:r>
            <a:endParaRPr lang="en-US" sz="4400" dirty="0"/>
          </a:p>
        </p:txBody>
      </p:sp>
      <p:sp>
        <p:nvSpPr>
          <p:cNvPr id="12" name="Rectangle 3">
            <a:extLst>
              <a:ext uri="{FF2B5EF4-FFF2-40B4-BE49-F238E27FC236}">
                <a16:creationId xmlns:a16="http://schemas.microsoft.com/office/drawing/2014/main" id="{3635EFC9-A521-0240-B257-CD458B330808}"/>
              </a:ext>
            </a:extLst>
          </p:cNvPr>
          <p:cNvSpPr txBox="1">
            <a:spLocks noChangeArrowheads="1"/>
          </p:cNvSpPr>
          <p:nvPr/>
        </p:nvSpPr>
        <p:spPr>
          <a:xfrm>
            <a:off x="751523" y="1368109"/>
            <a:ext cx="5877880" cy="4836748"/>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kumimoji="0" lang="en-US" altLang="en-US" sz="32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Recall:  HTTP GET/response interaction is </a:t>
            </a:r>
            <a:r>
              <a:rPr kumimoji="0" lang="en-US" altLang="en-US" sz="3200" b="0" i="1" u="none" strike="noStrike" kern="1200" cap="none" spc="0" normalizeH="0" baseline="0" noProof="0" dirty="0">
                <a:ln>
                  <a:noFill/>
                </a:ln>
                <a:solidFill>
                  <a:srgbClr val="C00000"/>
                </a:solidFill>
                <a:effectLst/>
                <a:uLnTx/>
                <a:uFillTx/>
                <a:latin typeface="Calibri"/>
                <a:ea typeface="ＭＳ Ｐゴシック" panose="020B0600070205080204" pitchFamily="34" charset="-128"/>
                <a:cs typeface="+mn-cs"/>
              </a:rPr>
              <a:t>stateless</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no notion of multi-step exchanges of HTTP messages to complete a Web “transaction” </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altLang="en-US" sz="24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no need for client/server to track “state” of multi-step exchange</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altLang="en-US" sz="24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all HTTP requests are independent of each other</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altLang="en-US" sz="24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no need for client/server to “recover” from a partially-completed-but-never-completely-completed transaction</a:t>
            </a:r>
          </a:p>
        </p:txBody>
      </p:sp>
      <p:sp>
        <p:nvSpPr>
          <p:cNvPr id="2" name="TextBox 1">
            <a:extLst>
              <a:ext uri="{FF2B5EF4-FFF2-40B4-BE49-F238E27FC236}">
                <a16:creationId xmlns:a16="http://schemas.microsoft.com/office/drawing/2014/main" id="{F81F961A-6387-0345-9591-6D8E9EDB9801}"/>
              </a:ext>
            </a:extLst>
          </p:cNvPr>
          <p:cNvSpPr txBox="1"/>
          <p:nvPr/>
        </p:nvSpPr>
        <p:spPr>
          <a:xfrm>
            <a:off x="7777183" y="1266045"/>
            <a:ext cx="334734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A3"/>
                </a:solidFill>
                <a:effectLst/>
                <a:uLnTx/>
                <a:uFillTx/>
                <a:latin typeface="Calibri"/>
                <a:ea typeface="+mn-ea"/>
                <a:cs typeface="+mn-cs"/>
              </a:rPr>
              <a:t>a stateful protocol: </a:t>
            </a:r>
            <a:r>
              <a:rPr kumimoji="0" lang="en-US" sz="1800" b="0" i="0" u="none" strike="noStrike" kern="1200" cap="none" spc="0" normalizeH="0" baseline="0" noProof="0" dirty="0">
                <a:ln>
                  <a:noFill/>
                </a:ln>
                <a:solidFill>
                  <a:prstClr val="black"/>
                </a:solidFill>
                <a:effectLst/>
                <a:uLnTx/>
                <a:uFillTx/>
                <a:latin typeface="Calibri"/>
                <a:ea typeface="+mn-ea"/>
                <a:cs typeface="+mn-cs"/>
              </a:rPr>
              <a:t>client makes two changes to X, or none at all</a:t>
            </a:r>
          </a:p>
        </p:txBody>
      </p:sp>
      <p:sp>
        <p:nvSpPr>
          <p:cNvPr id="14" name="Line 15">
            <a:extLst>
              <a:ext uri="{FF2B5EF4-FFF2-40B4-BE49-F238E27FC236}">
                <a16:creationId xmlns:a16="http://schemas.microsoft.com/office/drawing/2014/main" id="{E1896121-77D8-FD42-BC74-F51FD18D8659}"/>
              </a:ext>
            </a:extLst>
          </p:cNvPr>
          <p:cNvSpPr>
            <a:spLocks noChangeShapeType="1"/>
          </p:cNvSpPr>
          <p:nvPr/>
        </p:nvSpPr>
        <p:spPr bwMode="auto">
          <a:xfrm>
            <a:off x="8211743" y="2818375"/>
            <a:ext cx="0" cy="2832100"/>
          </a:xfrm>
          <a:prstGeom prst="line">
            <a:avLst/>
          </a:prstGeom>
          <a:noFill/>
          <a:ln w="9525">
            <a:solidFill>
              <a:srgbClr val="FF0000"/>
            </a:solidFill>
            <a:prstDash val="sysDot"/>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p:txBody>
      </p:sp>
      <p:sp>
        <p:nvSpPr>
          <p:cNvPr id="17" name="Line 16">
            <a:extLst>
              <a:ext uri="{FF2B5EF4-FFF2-40B4-BE49-F238E27FC236}">
                <a16:creationId xmlns:a16="http://schemas.microsoft.com/office/drawing/2014/main" id="{7668C468-5627-F641-A1D5-CCCD71D47636}"/>
              </a:ext>
            </a:extLst>
          </p:cNvPr>
          <p:cNvSpPr>
            <a:spLocks noChangeShapeType="1"/>
          </p:cNvSpPr>
          <p:nvPr/>
        </p:nvSpPr>
        <p:spPr bwMode="auto">
          <a:xfrm>
            <a:off x="9902430" y="2812025"/>
            <a:ext cx="0" cy="2881312"/>
          </a:xfrm>
          <a:prstGeom prst="line">
            <a:avLst/>
          </a:prstGeom>
          <a:noFill/>
          <a:ln w="9525">
            <a:solidFill>
              <a:srgbClr val="FF0000"/>
            </a:solidFill>
            <a:prstDash val="sysDot"/>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p:txBody>
      </p:sp>
      <p:sp>
        <p:nvSpPr>
          <p:cNvPr id="34" name="Text Box 37">
            <a:extLst>
              <a:ext uri="{FF2B5EF4-FFF2-40B4-BE49-F238E27FC236}">
                <a16:creationId xmlns:a16="http://schemas.microsoft.com/office/drawing/2014/main" id="{4D29A06D-1A18-BA46-8999-A8C319B0650D}"/>
              </a:ext>
            </a:extLst>
          </p:cNvPr>
          <p:cNvSpPr txBox="1">
            <a:spLocks noChangeArrowheads="1"/>
          </p:cNvSpPr>
          <p:nvPr/>
        </p:nvSpPr>
        <p:spPr bwMode="auto">
          <a:xfrm>
            <a:off x="7986318" y="5664762"/>
            <a:ext cx="51969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85000"/>
              </a:lnSpc>
              <a:spcBef>
                <a:spcPct val="0"/>
              </a:spcBef>
              <a:spcAft>
                <a:spcPts val="0"/>
              </a:spcAft>
              <a:buClrTx/>
              <a:buSzTx/>
              <a:buFontTx/>
              <a:buNone/>
              <a:tabLst/>
              <a:defRPr/>
            </a:pPr>
            <a:r>
              <a:rPr kumimoji="0" lang="en-US" altLang="en-US" sz="1400" b="0" i="0" u="none" strike="noStrike" kern="1200" cap="none" spc="0" normalizeH="0" baseline="0" noProof="0" dirty="0">
                <a:ln>
                  <a:noFill/>
                </a:ln>
                <a:solidFill>
                  <a:prstClr val="white">
                    <a:lumMod val="65000"/>
                  </a:prstClr>
                </a:solidFill>
                <a:effectLst/>
                <a:uLnTx/>
                <a:uFillTx/>
                <a:latin typeface="Calibri"/>
                <a:ea typeface="ＭＳ Ｐゴシック" panose="020B0600070205080204" pitchFamily="34" charset="-128"/>
                <a:cs typeface="+mn-cs"/>
              </a:rPr>
              <a:t>time</a:t>
            </a:r>
          </a:p>
        </p:txBody>
      </p:sp>
      <p:sp>
        <p:nvSpPr>
          <p:cNvPr id="35" name="Text Box 38">
            <a:extLst>
              <a:ext uri="{FF2B5EF4-FFF2-40B4-BE49-F238E27FC236}">
                <a16:creationId xmlns:a16="http://schemas.microsoft.com/office/drawing/2014/main" id="{27466D26-729A-A04F-8FFC-34F73F8EF342}"/>
              </a:ext>
            </a:extLst>
          </p:cNvPr>
          <p:cNvSpPr txBox="1">
            <a:spLocks noChangeArrowheads="1"/>
          </p:cNvSpPr>
          <p:nvPr/>
        </p:nvSpPr>
        <p:spPr bwMode="auto">
          <a:xfrm>
            <a:off x="9664305" y="5647300"/>
            <a:ext cx="51969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1400" b="0" i="0" u="none" strike="noStrike" kern="1200" cap="none" spc="0" normalizeH="0" baseline="0" noProof="0" dirty="0">
                <a:ln>
                  <a:noFill/>
                </a:ln>
                <a:solidFill>
                  <a:prstClr val="white">
                    <a:lumMod val="65000"/>
                  </a:prstClr>
                </a:solidFill>
                <a:effectLst/>
                <a:uLnTx/>
                <a:uFillTx/>
                <a:latin typeface="Calibri"/>
                <a:ea typeface="ＭＳ Ｐゴシック" panose="020B0600070205080204" pitchFamily="34" charset="-128"/>
                <a:cs typeface="+mn-cs"/>
              </a:rPr>
              <a:t>time</a:t>
            </a:r>
          </a:p>
        </p:txBody>
      </p:sp>
      <p:grpSp>
        <p:nvGrpSpPr>
          <p:cNvPr id="36" name="Group 43">
            <a:extLst>
              <a:ext uri="{FF2B5EF4-FFF2-40B4-BE49-F238E27FC236}">
                <a16:creationId xmlns:a16="http://schemas.microsoft.com/office/drawing/2014/main" id="{FAE9785A-4169-E940-B94F-671A4AB9F406}"/>
              </a:ext>
            </a:extLst>
          </p:cNvPr>
          <p:cNvGrpSpPr>
            <a:grpSpLocks/>
          </p:cNvGrpSpPr>
          <p:nvPr/>
        </p:nvGrpSpPr>
        <p:grpSpPr bwMode="auto">
          <a:xfrm>
            <a:off x="9702405" y="2045262"/>
            <a:ext cx="423863" cy="684213"/>
            <a:chOff x="4140" y="429"/>
            <a:chExt cx="1425" cy="2396"/>
          </a:xfrm>
        </p:grpSpPr>
        <p:sp>
          <p:nvSpPr>
            <p:cNvPr id="37" name="Freeform 44">
              <a:extLst>
                <a:ext uri="{FF2B5EF4-FFF2-40B4-BE49-F238E27FC236}">
                  <a16:creationId xmlns:a16="http://schemas.microsoft.com/office/drawing/2014/main" id="{6CED6B20-429D-A742-A5A8-C560D22732CD}"/>
                </a:ext>
              </a:extLst>
            </p:cNvPr>
            <p:cNvSpPr>
              <a:spLocks/>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p:txBody>
        </p:sp>
        <p:sp>
          <p:nvSpPr>
            <p:cNvPr id="38" name="Rectangle 45">
              <a:extLst>
                <a:ext uri="{FF2B5EF4-FFF2-40B4-BE49-F238E27FC236}">
                  <a16:creationId xmlns:a16="http://schemas.microsoft.com/office/drawing/2014/main" id="{3217673F-28F2-7F49-B23F-A3ED64A0570B}"/>
                </a:ext>
              </a:extLst>
            </p:cNvPr>
            <p:cNvSpPr>
              <a:spLocks noChangeArrowheads="1"/>
            </p:cNvSpPr>
            <p:nvPr/>
          </p:nvSpPr>
          <p:spPr bwMode="auto">
            <a:xfrm>
              <a:off x="4204" y="429"/>
              <a:ext cx="1051"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sp>
          <p:nvSpPr>
            <p:cNvPr id="39" name="Freeform 46">
              <a:extLst>
                <a:ext uri="{FF2B5EF4-FFF2-40B4-BE49-F238E27FC236}">
                  <a16:creationId xmlns:a16="http://schemas.microsoft.com/office/drawing/2014/main" id="{2C8F4947-7476-8140-9308-A091DA12515A}"/>
                </a:ext>
              </a:extLst>
            </p:cNvPr>
            <p:cNvSpPr>
              <a:spLocks/>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p:txBody>
        </p:sp>
        <p:sp>
          <p:nvSpPr>
            <p:cNvPr id="40" name="Freeform 47">
              <a:extLst>
                <a:ext uri="{FF2B5EF4-FFF2-40B4-BE49-F238E27FC236}">
                  <a16:creationId xmlns:a16="http://schemas.microsoft.com/office/drawing/2014/main" id="{C324215D-D2F8-D640-866A-AD06AEA388E7}"/>
                </a:ext>
              </a:extLst>
            </p:cNvPr>
            <p:cNvSpPr>
              <a:spLocks/>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p:txBody>
        </p:sp>
        <p:sp>
          <p:nvSpPr>
            <p:cNvPr id="41" name="Rectangle 48">
              <a:extLst>
                <a:ext uri="{FF2B5EF4-FFF2-40B4-BE49-F238E27FC236}">
                  <a16:creationId xmlns:a16="http://schemas.microsoft.com/office/drawing/2014/main" id="{AF16B93D-625D-BF47-B9C3-3122406F6C90}"/>
                </a:ext>
              </a:extLst>
            </p:cNvPr>
            <p:cNvSpPr>
              <a:spLocks noChangeArrowheads="1"/>
            </p:cNvSpPr>
            <p:nvPr/>
          </p:nvSpPr>
          <p:spPr bwMode="auto">
            <a:xfrm>
              <a:off x="4209" y="690"/>
              <a:ext cx="598" cy="50"/>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grpSp>
          <p:nvGrpSpPr>
            <p:cNvPr id="42" name="Group 49">
              <a:extLst>
                <a:ext uri="{FF2B5EF4-FFF2-40B4-BE49-F238E27FC236}">
                  <a16:creationId xmlns:a16="http://schemas.microsoft.com/office/drawing/2014/main" id="{E5823F1D-E46B-E542-BA9A-BE7B2ADB2B86}"/>
                </a:ext>
              </a:extLst>
            </p:cNvPr>
            <p:cNvGrpSpPr>
              <a:grpSpLocks/>
            </p:cNvGrpSpPr>
            <p:nvPr/>
          </p:nvGrpSpPr>
          <p:grpSpPr bwMode="auto">
            <a:xfrm>
              <a:off x="4749" y="668"/>
              <a:ext cx="581" cy="145"/>
              <a:chOff x="614" y="2568"/>
              <a:chExt cx="725" cy="139"/>
            </a:xfrm>
          </p:grpSpPr>
          <p:sp>
            <p:nvSpPr>
              <p:cNvPr id="67" name="AutoShape 50">
                <a:extLst>
                  <a:ext uri="{FF2B5EF4-FFF2-40B4-BE49-F238E27FC236}">
                    <a16:creationId xmlns:a16="http://schemas.microsoft.com/office/drawing/2014/main" id="{5EDFB4BA-9ECC-1D4B-9DE1-6892D81BDDEF}"/>
                  </a:ext>
                </a:extLst>
              </p:cNvPr>
              <p:cNvSpPr>
                <a:spLocks noChangeArrowheads="1"/>
              </p:cNvSpPr>
              <p:nvPr/>
            </p:nvSpPr>
            <p:spPr bwMode="auto">
              <a:xfrm>
                <a:off x="613" y="2568"/>
                <a:ext cx="726"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sp>
            <p:nvSpPr>
              <p:cNvPr id="68" name="AutoShape 51">
                <a:extLst>
                  <a:ext uri="{FF2B5EF4-FFF2-40B4-BE49-F238E27FC236}">
                    <a16:creationId xmlns:a16="http://schemas.microsoft.com/office/drawing/2014/main" id="{322B0365-5AB5-FB41-8CFB-D0A89CDC6CD0}"/>
                  </a:ext>
                </a:extLst>
              </p:cNvPr>
              <p:cNvSpPr>
                <a:spLocks noChangeArrowheads="1"/>
              </p:cNvSpPr>
              <p:nvPr/>
            </p:nvSpPr>
            <p:spPr bwMode="auto">
              <a:xfrm>
                <a:off x="627" y="2584"/>
                <a:ext cx="693"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grpSp>
        <p:sp>
          <p:nvSpPr>
            <p:cNvPr id="43" name="Rectangle 52">
              <a:extLst>
                <a:ext uri="{FF2B5EF4-FFF2-40B4-BE49-F238E27FC236}">
                  <a16:creationId xmlns:a16="http://schemas.microsoft.com/office/drawing/2014/main" id="{29C26A51-8119-1C45-B765-0A6FDC420497}"/>
                </a:ext>
              </a:extLst>
            </p:cNvPr>
            <p:cNvSpPr>
              <a:spLocks noChangeArrowheads="1"/>
            </p:cNvSpPr>
            <p:nvPr/>
          </p:nvSpPr>
          <p:spPr bwMode="auto">
            <a:xfrm>
              <a:off x="4225" y="1018"/>
              <a:ext cx="592" cy="50"/>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grpSp>
          <p:nvGrpSpPr>
            <p:cNvPr id="44" name="Group 53">
              <a:extLst>
                <a:ext uri="{FF2B5EF4-FFF2-40B4-BE49-F238E27FC236}">
                  <a16:creationId xmlns:a16="http://schemas.microsoft.com/office/drawing/2014/main" id="{A0E07450-02B5-944A-993E-ED4E720D6C10}"/>
                </a:ext>
              </a:extLst>
            </p:cNvPr>
            <p:cNvGrpSpPr>
              <a:grpSpLocks/>
            </p:cNvGrpSpPr>
            <p:nvPr/>
          </p:nvGrpSpPr>
          <p:grpSpPr bwMode="auto">
            <a:xfrm>
              <a:off x="4747" y="994"/>
              <a:ext cx="581" cy="134"/>
              <a:chOff x="614" y="2568"/>
              <a:chExt cx="725" cy="139"/>
            </a:xfrm>
          </p:grpSpPr>
          <p:sp>
            <p:nvSpPr>
              <p:cNvPr id="65" name="AutoShape 54">
                <a:extLst>
                  <a:ext uri="{FF2B5EF4-FFF2-40B4-BE49-F238E27FC236}">
                    <a16:creationId xmlns:a16="http://schemas.microsoft.com/office/drawing/2014/main" id="{B895EECE-8814-364B-ABEF-BDFDB5B6907F}"/>
                  </a:ext>
                </a:extLst>
              </p:cNvPr>
              <p:cNvSpPr>
                <a:spLocks noChangeArrowheads="1"/>
              </p:cNvSpPr>
              <p:nvPr/>
            </p:nvSpPr>
            <p:spPr bwMode="auto">
              <a:xfrm>
                <a:off x="616" y="2570"/>
                <a:ext cx="726"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sp>
            <p:nvSpPr>
              <p:cNvPr id="66" name="AutoShape 55">
                <a:extLst>
                  <a:ext uri="{FF2B5EF4-FFF2-40B4-BE49-F238E27FC236}">
                    <a16:creationId xmlns:a16="http://schemas.microsoft.com/office/drawing/2014/main" id="{19862CEA-43CD-F949-9939-14C77DA0F5D1}"/>
                  </a:ext>
                </a:extLst>
              </p:cNvPr>
              <p:cNvSpPr>
                <a:spLocks noChangeArrowheads="1"/>
              </p:cNvSpPr>
              <p:nvPr/>
            </p:nvSpPr>
            <p:spPr bwMode="auto">
              <a:xfrm>
                <a:off x="629" y="2587"/>
                <a:ext cx="693"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grpSp>
        <p:sp>
          <p:nvSpPr>
            <p:cNvPr id="45" name="Rectangle 56">
              <a:extLst>
                <a:ext uri="{FF2B5EF4-FFF2-40B4-BE49-F238E27FC236}">
                  <a16:creationId xmlns:a16="http://schemas.microsoft.com/office/drawing/2014/main" id="{AF3B098B-3C77-8047-942A-938B768ECD31}"/>
                </a:ext>
              </a:extLst>
            </p:cNvPr>
            <p:cNvSpPr>
              <a:spLocks noChangeArrowheads="1"/>
            </p:cNvSpPr>
            <p:nvPr/>
          </p:nvSpPr>
          <p:spPr bwMode="auto">
            <a:xfrm>
              <a:off x="4215" y="1357"/>
              <a:ext cx="598" cy="44"/>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sp>
          <p:nvSpPr>
            <p:cNvPr id="46" name="Rectangle 57">
              <a:extLst>
                <a:ext uri="{FF2B5EF4-FFF2-40B4-BE49-F238E27FC236}">
                  <a16:creationId xmlns:a16="http://schemas.microsoft.com/office/drawing/2014/main" id="{B55EF1A5-9C91-874D-A21C-9283813B9454}"/>
                </a:ext>
              </a:extLst>
            </p:cNvPr>
            <p:cNvSpPr>
              <a:spLocks noChangeArrowheads="1"/>
            </p:cNvSpPr>
            <p:nvPr/>
          </p:nvSpPr>
          <p:spPr bwMode="auto">
            <a:xfrm>
              <a:off x="4225" y="1658"/>
              <a:ext cx="598" cy="44"/>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grpSp>
          <p:nvGrpSpPr>
            <p:cNvPr id="47" name="Group 58">
              <a:extLst>
                <a:ext uri="{FF2B5EF4-FFF2-40B4-BE49-F238E27FC236}">
                  <a16:creationId xmlns:a16="http://schemas.microsoft.com/office/drawing/2014/main" id="{4BE447F1-4065-604D-9C52-935316AF9073}"/>
                </a:ext>
              </a:extLst>
            </p:cNvPr>
            <p:cNvGrpSpPr>
              <a:grpSpLocks/>
            </p:cNvGrpSpPr>
            <p:nvPr/>
          </p:nvGrpSpPr>
          <p:grpSpPr bwMode="auto">
            <a:xfrm>
              <a:off x="4735" y="1627"/>
              <a:ext cx="582" cy="151"/>
              <a:chOff x="614" y="2568"/>
              <a:chExt cx="725" cy="139"/>
            </a:xfrm>
          </p:grpSpPr>
          <p:sp>
            <p:nvSpPr>
              <p:cNvPr id="63" name="AutoShape 59">
                <a:extLst>
                  <a:ext uri="{FF2B5EF4-FFF2-40B4-BE49-F238E27FC236}">
                    <a16:creationId xmlns:a16="http://schemas.microsoft.com/office/drawing/2014/main" id="{B6AF28E0-3DFD-B648-BA8B-C954368CED3E}"/>
                  </a:ext>
                </a:extLst>
              </p:cNvPr>
              <p:cNvSpPr>
                <a:spLocks noChangeArrowheads="1"/>
              </p:cNvSpPr>
              <p:nvPr/>
            </p:nvSpPr>
            <p:spPr bwMode="auto">
              <a:xfrm>
                <a:off x="611" y="2581"/>
                <a:ext cx="731" cy="12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sp>
            <p:nvSpPr>
              <p:cNvPr id="64" name="AutoShape 60">
                <a:extLst>
                  <a:ext uri="{FF2B5EF4-FFF2-40B4-BE49-F238E27FC236}">
                    <a16:creationId xmlns:a16="http://schemas.microsoft.com/office/drawing/2014/main" id="{CD352178-7C9F-9247-ADEE-3A9C5EEDD12B}"/>
                  </a:ext>
                </a:extLst>
              </p:cNvPr>
              <p:cNvSpPr>
                <a:spLocks noChangeArrowheads="1"/>
              </p:cNvSpPr>
              <p:nvPr/>
            </p:nvSpPr>
            <p:spPr bwMode="auto">
              <a:xfrm>
                <a:off x="624" y="2586"/>
                <a:ext cx="698"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grpSp>
        <p:sp>
          <p:nvSpPr>
            <p:cNvPr id="48" name="Freeform 61">
              <a:extLst>
                <a:ext uri="{FF2B5EF4-FFF2-40B4-BE49-F238E27FC236}">
                  <a16:creationId xmlns:a16="http://schemas.microsoft.com/office/drawing/2014/main" id="{167E2C73-34F7-5443-B80D-3E31BC266850}"/>
                </a:ext>
              </a:extLst>
            </p:cNvPr>
            <p:cNvSpPr>
              <a:spLocks/>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p:txBody>
        </p:sp>
        <p:grpSp>
          <p:nvGrpSpPr>
            <p:cNvPr id="49" name="Group 62">
              <a:extLst>
                <a:ext uri="{FF2B5EF4-FFF2-40B4-BE49-F238E27FC236}">
                  <a16:creationId xmlns:a16="http://schemas.microsoft.com/office/drawing/2014/main" id="{FD3C1C1A-4BE2-8A4D-B7D1-6FE82CCD5E7C}"/>
                </a:ext>
              </a:extLst>
            </p:cNvPr>
            <p:cNvGrpSpPr>
              <a:grpSpLocks/>
            </p:cNvGrpSpPr>
            <p:nvPr/>
          </p:nvGrpSpPr>
          <p:grpSpPr bwMode="auto">
            <a:xfrm>
              <a:off x="4739" y="1327"/>
              <a:ext cx="582" cy="139"/>
              <a:chOff x="614" y="2568"/>
              <a:chExt cx="725" cy="139"/>
            </a:xfrm>
          </p:grpSpPr>
          <p:sp>
            <p:nvSpPr>
              <p:cNvPr id="61" name="AutoShape 63">
                <a:extLst>
                  <a:ext uri="{FF2B5EF4-FFF2-40B4-BE49-F238E27FC236}">
                    <a16:creationId xmlns:a16="http://schemas.microsoft.com/office/drawing/2014/main" id="{37F891D2-79F1-BA40-9E94-2CB7F92C3A86}"/>
                  </a:ext>
                </a:extLst>
              </p:cNvPr>
              <p:cNvSpPr>
                <a:spLocks noChangeArrowheads="1"/>
              </p:cNvSpPr>
              <p:nvPr/>
            </p:nvSpPr>
            <p:spPr bwMode="auto">
              <a:xfrm>
                <a:off x="612" y="2576"/>
                <a:ext cx="725"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sp>
            <p:nvSpPr>
              <p:cNvPr id="62" name="AutoShape 64">
                <a:extLst>
                  <a:ext uri="{FF2B5EF4-FFF2-40B4-BE49-F238E27FC236}">
                    <a16:creationId xmlns:a16="http://schemas.microsoft.com/office/drawing/2014/main" id="{A6F14F93-50F0-1D44-A328-C58C4810E50F}"/>
                  </a:ext>
                </a:extLst>
              </p:cNvPr>
              <p:cNvSpPr>
                <a:spLocks noChangeArrowheads="1"/>
              </p:cNvSpPr>
              <p:nvPr/>
            </p:nvSpPr>
            <p:spPr bwMode="auto">
              <a:xfrm>
                <a:off x="626" y="2587"/>
                <a:ext cx="691"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grpSp>
        <p:sp>
          <p:nvSpPr>
            <p:cNvPr id="50" name="Rectangle 65">
              <a:extLst>
                <a:ext uri="{FF2B5EF4-FFF2-40B4-BE49-F238E27FC236}">
                  <a16:creationId xmlns:a16="http://schemas.microsoft.com/office/drawing/2014/main" id="{002C4B61-E0A4-9947-A2B8-C5E4A183D589}"/>
                </a:ext>
              </a:extLst>
            </p:cNvPr>
            <p:cNvSpPr>
              <a:spLocks noChangeArrowheads="1"/>
            </p:cNvSpPr>
            <p:nvPr/>
          </p:nvSpPr>
          <p:spPr bwMode="auto">
            <a:xfrm>
              <a:off x="5250" y="429"/>
              <a:ext cx="69" cy="2290"/>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sp>
          <p:nvSpPr>
            <p:cNvPr id="51" name="Freeform 66">
              <a:extLst>
                <a:ext uri="{FF2B5EF4-FFF2-40B4-BE49-F238E27FC236}">
                  <a16:creationId xmlns:a16="http://schemas.microsoft.com/office/drawing/2014/main" id="{03750C04-4651-264E-A820-846CC991E1DC}"/>
                </a:ext>
              </a:extLst>
            </p:cNvPr>
            <p:cNvSpPr>
              <a:spLocks/>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p:txBody>
        </p:sp>
        <p:sp>
          <p:nvSpPr>
            <p:cNvPr id="52" name="Freeform 67">
              <a:extLst>
                <a:ext uri="{FF2B5EF4-FFF2-40B4-BE49-F238E27FC236}">
                  <a16:creationId xmlns:a16="http://schemas.microsoft.com/office/drawing/2014/main" id="{8FAC3F30-F8EF-E042-AB16-84DEBD8CDD05}"/>
                </a:ext>
              </a:extLst>
            </p:cNvPr>
            <p:cNvSpPr>
              <a:spLocks/>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p:txBody>
        </p:sp>
        <p:sp>
          <p:nvSpPr>
            <p:cNvPr id="53" name="Oval 68">
              <a:extLst>
                <a:ext uri="{FF2B5EF4-FFF2-40B4-BE49-F238E27FC236}">
                  <a16:creationId xmlns:a16="http://schemas.microsoft.com/office/drawing/2014/main" id="{0AC7D83A-6568-AE4B-9387-52663F18F9CB}"/>
                </a:ext>
              </a:extLst>
            </p:cNvPr>
            <p:cNvSpPr>
              <a:spLocks noChangeArrowheads="1"/>
            </p:cNvSpPr>
            <p:nvPr/>
          </p:nvSpPr>
          <p:spPr bwMode="auto">
            <a:xfrm>
              <a:off x="5517" y="2614"/>
              <a:ext cx="48"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sp>
          <p:nvSpPr>
            <p:cNvPr id="54" name="Freeform 69">
              <a:extLst>
                <a:ext uri="{FF2B5EF4-FFF2-40B4-BE49-F238E27FC236}">
                  <a16:creationId xmlns:a16="http://schemas.microsoft.com/office/drawing/2014/main" id="{1F36BF90-AD45-4E43-863B-F70935197C48}"/>
                </a:ext>
              </a:extLst>
            </p:cNvPr>
            <p:cNvSpPr>
              <a:spLocks/>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p:txBody>
        </p:sp>
        <p:sp>
          <p:nvSpPr>
            <p:cNvPr id="55" name="AutoShape 70">
              <a:extLst>
                <a:ext uri="{FF2B5EF4-FFF2-40B4-BE49-F238E27FC236}">
                  <a16:creationId xmlns:a16="http://schemas.microsoft.com/office/drawing/2014/main" id="{F5B54DD4-D0E2-AF41-9405-9DCDB2D7E8B8}"/>
                </a:ext>
              </a:extLst>
            </p:cNvPr>
            <p:cNvSpPr>
              <a:spLocks noChangeArrowheads="1"/>
            </p:cNvSpPr>
            <p:nvPr/>
          </p:nvSpPr>
          <p:spPr bwMode="auto">
            <a:xfrm>
              <a:off x="4140" y="2680"/>
              <a:ext cx="1201" cy="145"/>
            </a:xfrm>
            <a:prstGeom prst="roundRect">
              <a:avLst>
                <a:gd name="adj" fmla="val 50000"/>
              </a:avLst>
            </a:prstGeom>
            <a:solidFill>
              <a:srgbClr val="DDDDDD"/>
            </a:solidFill>
            <a:ln w="952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sp>
          <p:nvSpPr>
            <p:cNvPr id="56" name="AutoShape 71">
              <a:extLst>
                <a:ext uri="{FF2B5EF4-FFF2-40B4-BE49-F238E27FC236}">
                  <a16:creationId xmlns:a16="http://schemas.microsoft.com/office/drawing/2014/main" id="{23D73537-49F7-C342-B924-696A08B3BDD9}"/>
                </a:ext>
              </a:extLst>
            </p:cNvPr>
            <p:cNvSpPr>
              <a:spLocks noChangeArrowheads="1"/>
            </p:cNvSpPr>
            <p:nvPr/>
          </p:nvSpPr>
          <p:spPr bwMode="auto">
            <a:xfrm>
              <a:off x="4204" y="2708"/>
              <a:ext cx="1073" cy="83"/>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sp>
          <p:nvSpPr>
            <p:cNvPr id="57" name="Oval 72">
              <a:extLst>
                <a:ext uri="{FF2B5EF4-FFF2-40B4-BE49-F238E27FC236}">
                  <a16:creationId xmlns:a16="http://schemas.microsoft.com/office/drawing/2014/main" id="{BC45042D-B8F2-A44D-9D8F-FC3BBA5D975A}"/>
                </a:ext>
              </a:extLst>
            </p:cNvPr>
            <p:cNvSpPr>
              <a:spLocks noChangeArrowheads="1"/>
            </p:cNvSpPr>
            <p:nvPr/>
          </p:nvSpPr>
          <p:spPr bwMode="auto">
            <a:xfrm>
              <a:off x="4305" y="2380"/>
              <a:ext cx="160" cy="145"/>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sp>
          <p:nvSpPr>
            <p:cNvPr id="58" name="Oval 73">
              <a:extLst>
                <a:ext uri="{FF2B5EF4-FFF2-40B4-BE49-F238E27FC236}">
                  <a16:creationId xmlns:a16="http://schemas.microsoft.com/office/drawing/2014/main" id="{B9F22805-FC3E-6544-AABA-20E89AF95906}"/>
                </a:ext>
              </a:extLst>
            </p:cNvPr>
            <p:cNvSpPr>
              <a:spLocks noChangeArrowheads="1"/>
            </p:cNvSpPr>
            <p:nvPr/>
          </p:nvSpPr>
          <p:spPr bwMode="auto">
            <a:xfrm>
              <a:off x="4487" y="2386"/>
              <a:ext cx="160" cy="139"/>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srgbClr val="FF0000"/>
                </a:solidFill>
                <a:effectLst/>
                <a:uLnTx/>
                <a:uFillTx/>
                <a:latin typeface="Calibri"/>
                <a:ea typeface="ＭＳ Ｐゴシック" panose="020B0600070205080204" pitchFamily="34" charset="-128"/>
                <a:cs typeface="Arial" panose="020B0604020202020204" pitchFamily="34" charset="0"/>
              </a:endParaRPr>
            </a:p>
          </p:txBody>
        </p:sp>
        <p:sp>
          <p:nvSpPr>
            <p:cNvPr id="59" name="Oval 74">
              <a:extLst>
                <a:ext uri="{FF2B5EF4-FFF2-40B4-BE49-F238E27FC236}">
                  <a16:creationId xmlns:a16="http://schemas.microsoft.com/office/drawing/2014/main" id="{EB68854B-BAC2-D941-B3A2-A5819DC3E9EC}"/>
                </a:ext>
              </a:extLst>
            </p:cNvPr>
            <p:cNvSpPr>
              <a:spLocks noChangeArrowheads="1"/>
            </p:cNvSpPr>
            <p:nvPr/>
          </p:nvSpPr>
          <p:spPr bwMode="auto">
            <a:xfrm>
              <a:off x="4663" y="2380"/>
              <a:ext cx="155" cy="139"/>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sp>
          <p:nvSpPr>
            <p:cNvPr id="60" name="Rectangle 75">
              <a:extLst>
                <a:ext uri="{FF2B5EF4-FFF2-40B4-BE49-F238E27FC236}">
                  <a16:creationId xmlns:a16="http://schemas.microsoft.com/office/drawing/2014/main" id="{D02DEB6D-1661-D243-AA4D-D82ACE64AE4F}"/>
                </a:ext>
              </a:extLst>
            </p:cNvPr>
            <p:cNvSpPr>
              <a:spLocks noChangeArrowheads="1"/>
            </p:cNvSpPr>
            <p:nvPr/>
          </p:nvSpPr>
          <p:spPr bwMode="auto">
            <a:xfrm>
              <a:off x="5063" y="1835"/>
              <a:ext cx="85" cy="762"/>
            </a:xfrm>
            <a:prstGeom prst="rect">
              <a:avLst/>
            </a:prstGeom>
            <a:solidFill>
              <a:srgbClr val="292929"/>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grpSp>
      <p:grpSp>
        <p:nvGrpSpPr>
          <p:cNvPr id="69" name="Group 76">
            <a:extLst>
              <a:ext uri="{FF2B5EF4-FFF2-40B4-BE49-F238E27FC236}">
                <a16:creationId xmlns:a16="http://schemas.microsoft.com/office/drawing/2014/main" id="{DCF55C78-47F8-BB4D-B7DC-932793317724}"/>
              </a:ext>
            </a:extLst>
          </p:cNvPr>
          <p:cNvGrpSpPr>
            <a:grpSpLocks/>
          </p:cNvGrpSpPr>
          <p:nvPr/>
        </p:nvGrpSpPr>
        <p:grpSpPr bwMode="auto">
          <a:xfrm>
            <a:off x="7700568" y="2067487"/>
            <a:ext cx="698500" cy="709613"/>
            <a:chOff x="-44" y="1473"/>
            <a:chExt cx="981" cy="1105"/>
          </a:xfrm>
        </p:grpSpPr>
        <p:pic>
          <p:nvPicPr>
            <p:cNvPr id="70" name="Picture 77" descr="desktop_computer_stylized_medium">
              <a:extLst>
                <a:ext uri="{FF2B5EF4-FFF2-40B4-BE49-F238E27FC236}">
                  <a16:creationId xmlns:a16="http://schemas.microsoft.com/office/drawing/2014/main" id="{DA88C7F5-3379-274A-B44E-AF12E56C27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 name="Freeform 78">
              <a:extLst>
                <a:ext uri="{FF2B5EF4-FFF2-40B4-BE49-F238E27FC236}">
                  <a16:creationId xmlns:a16="http://schemas.microsoft.com/office/drawing/2014/main" id="{FAA003F1-DCEB-8040-A71C-4C8DD7155DD5}"/>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p:txBody>
        </p:sp>
      </p:grpSp>
      <p:grpSp>
        <p:nvGrpSpPr>
          <p:cNvPr id="125" name="Group 124">
            <a:extLst>
              <a:ext uri="{FF2B5EF4-FFF2-40B4-BE49-F238E27FC236}">
                <a16:creationId xmlns:a16="http://schemas.microsoft.com/office/drawing/2014/main" id="{E2F7DE24-824D-8B4E-BB5F-5FEDF024EC8E}"/>
              </a:ext>
            </a:extLst>
          </p:cNvPr>
          <p:cNvGrpSpPr/>
          <p:nvPr/>
        </p:nvGrpSpPr>
        <p:grpSpPr>
          <a:xfrm>
            <a:off x="8211743" y="3942941"/>
            <a:ext cx="1673225" cy="337184"/>
            <a:chOff x="8211743" y="3942941"/>
            <a:chExt cx="1673225" cy="337184"/>
          </a:xfrm>
        </p:grpSpPr>
        <p:sp>
          <p:nvSpPr>
            <p:cNvPr id="77" name="Line 18">
              <a:extLst>
                <a:ext uri="{FF2B5EF4-FFF2-40B4-BE49-F238E27FC236}">
                  <a16:creationId xmlns:a16="http://schemas.microsoft.com/office/drawing/2014/main" id="{3D07B504-4294-484D-A15A-873F55BFA7A5}"/>
                </a:ext>
              </a:extLst>
            </p:cNvPr>
            <p:cNvSpPr>
              <a:spLocks noChangeShapeType="1"/>
            </p:cNvSpPr>
            <p:nvPr/>
          </p:nvSpPr>
          <p:spPr bwMode="auto">
            <a:xfrm flipH="1">
              <a:off x="8211743" y="3942941"/>
              <a:ext cx="1673225" cy="242211"/>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p:txBody>
        </p:sp>
        <p:sp>
          <p:nvSpPr>
            <p:cNvPr id="78" name="TextBox 77">
              <a:extLst>
                <a:ext uri="{FF2B5EF4-FFF2-40B4-BE49-F238E27FC236}">
                  <a16:creationId xmlns:a16="http://schemas.microsoft.com/office/drawing/2014/main" id="{DC44DF33-D418-CB41-BFC5-96705F979CCC}"/>
                </a:ext>
              </a:extLst>
            </p:cNvPr>
            <p:cNvSpPr txBox="1"/>
            <p:nvPr/>
          </p:nvSpPr>
          <p:spPr>
            <a:xfrm rot="21106037">
              <a:off x="9382305" y="3972348"/>
              <a:ext cx="462053"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OK</a:t>
              </a:r>
              <a:endParaRPr kumimoji="0" lang="en-US" sz="1400" b="0" i="1" u="none" strike="noStrike" kern="1200" cap="none" spc="0" normalizeH="0" baseline="0" noProof="0" dirty="0">
                <a:ln>
                  <a:noFill/>
                </a:ln>
                <a:solidFill>
                  <a:prstClr val="black"/>
                </a:solidFill>
                <a:effectLst/>
                <a:uLnTx/>
                <a:uFillTx/>
                <a:latin typeface="Calibri"/>
                <a:ea typeface="+mn-ea"/>
                <a:cs typeface="+mn-cs"/>
              </a:endParaRPr>
            </a:p>
          </p:txBody>
        </p:sp>
      </p:grpSp>
      <p:grpSp>
        <p:nvGrpSpPr>
          <p:cNvPr id="127" name="Group 126">
            <a:extLst>
              <a:ext uri="{FF2B5EF4-FFF2-40B4-BE49-F238E27FC236}">
                <a16:creationId xmlns:a16="http://schemas.microsoft.com/office/drawing/2014/main" id="{9C6582D8-E5C3-E94C-91FA-DD082657187F}"/>
              </a:ext>
            </a:extLst>
          </p:cNvPr>
          <p:cNvGrpSpPr/>
          <p:nvPr/>
        </p:nvGrpSpPr>
        <p:grpSpPr>
          <a:xfrm>
            <a:off x="8220565" y="4654247"/>
            <a:ext cx="1673225" cy="307777"/>
            <a:chOff x="8220565" y="4654247"/>
            <a:chExt cx="1673225" cy="307777"/>
          </a:xfrm>
        </p:grpSpPr>
        <p:sp>
          <p:nvSpPr>
            <p:cNvPr id="82" name="Line 18">
              <a:extLst>
                <a:ext uri="{FF2B5EF4-FFF2-40B4-BE49-F238E27FC236}">
                  <a16:creationId xmlns:a16="http://schemas.microsoft.com/office/drawing/2014/main" id="{4C9BF12C-724F-3C4B-9FC7-C0EB27409192}"/>
                </a:ext>
              </a:extLst>
            </p:cNvPr>
            <p:cNvSpPr>
              <a:spLocks noChangeShapeType="1"/>
            </p:cNvSpPr>
            <p:nvPr/>
          </p:nvSpPr>
          <p:spPr bwMode="auto">
            <a:xfrm flipH="1">
              <a:off x="8220565" y="4655320"/>
              <a:ext cx="1673225" cy="242211"/>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p:txBody>
        </p:sp>
        <p:sp>
          <p:nvSpPr>
            <p:cNvPr id="83" name="TextBox 82">
              <a:extLst>
                <a:ext uri="{FF2B5EF4-FFF2-40B4-BE49-F238E27FC236}">
                  <a16:creationId xmlns:a16="http://schemas.microsoft.com/office/drawing/2014/main" id="{DF7DB85B-1569-344D-AC0D-B969F2CD0B87}"/>
                </a:ext>
              </a:extLst>
            </p:cNvPr>
            <p:cNvSpPr txBox="1"/>
            <p:nvPr/>
          </p:nvSpPr>
          <p:spPr>
            <a:xfrm rot="21106037">
              <a:off x="9360647" y="4654247"/>
              <a:ext cx="462053"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OK</a:t>
              </a:r>
              <a:endParaRPr kumimoji="0" lang="en-US" sz="1400" b="0" i="1" u="none" strike="noStrike" kern="1200" cap="none" spc="0" normalizeH="0" baseline="0" noProof="0" dirty="0">
                <a:ln>
                  <a:noFill/>
                </a:ln>
                <a:solidFill>
                  <a:prstClr val="black"/>
                </a:solidFill>
                <a:effectLst/>
                <a:uLnTx/>
                <a:uFillTx/>
                <a:latin typeface="Calibri"/>
                <a:ea typeface="+mn-ea"/>
                <a:cs typeface="+mn-cs"/>
              </a:endParaRPr>
            </a:p>
          </p:txBody>
        </p:sp>
      </p:grpSp>
      <p:grpSp>
        <p:nvGrpSpPr>
          <p:cNvPr id="128" name="Group 127">
            <a:extLst>
              <a:ext uri="{FF2B5EF4-FFF2-40B4-BE49-F238E27FC236}">
                <a16:creationId xmlns:a16="http://schemas.microsoft.com/office/drawing/2014/main" id="{6AAF2513-9DD5-1A4B-B41D-1AFE8BDB247D}"/>
              </a:ext>
            </a:extLst>
          </p:cNvPr>
          <p:cNvGrpSpPr/>
          <p:nvPr/>
        </p:nvGrpSpPr>
        <p:grpSpPr>
          <a:xfrm>
            <a:off x="8226030" y="4881121"/>
            <a:ext cx="1684338" cy="344172"/>
            <a:chOff x="8226030" y="4881121"/>
            <a:chExt cx="1684338" cy="344172"/>
          </a:xfrm>
        </p:grpSpPr>
        <p:sp>
          <p:nvSpPr>
            <p:cNvPr id="86" name="Line 17">
              <a:extLst>
                <a:ext uri="{FF2B5EF4-FFF2-40B4-BE49-F238E27FC236}">
                  <a16:creationId xmlns:a16="http://schemas.microsoft.com/office/drawing/2014/main" id="{33143F67-A599-EE4C-988D-1E52584BCBD9}"/>
                </a:ext>
              </a:extLst>
            </p:cNvPr>
            <p:cNvSpPr>
              <a:spLocks noChangeShapeType="1"/>
            </p:cNvSpPr>
            <p:nvPr/>
          </p:nvSpPr>
          <p:spPr bwMode="auto">
            <a:xfrm>
              <a:off x="8226030" y="4990711"/>
              <a:ext cx="1684338" cy="23458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p:txBody>
        </p:sp>
        <p:sp>
          <p:nvSpPr>
            <p:cNvPr id="88" name="TextBox 87">
              <a:extLst>
                <a:ext uri="{FF2B5EF4-FFF2-40B4-BE49-F238E27FC236}">
                  <a16:creationId xmlns:a16="http://schemas.microsoft.com/office/drawing/2014/main" id="{6F421034-4844-1843-9EDF-80D2D2191FFC}"/>
                </a:ext>
              </a:extLst>
            </p:cNvPr>
            <p:cNvSpPr txBox="1"/>
            <p:nvPr/>
          </p:nvSpPr>
          <p:spPr>
            <a:xfrm rot="460210">
              <a:off x="8601378" y="4881121"/>
              <a:ext cx="1126989"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unlock </a:t>
              </a:r>
              <a:r>
                <a:rPr kumimoji="0" lang="en-US" sz="1400" b="0" i="1" u="none" strike="noStrike" kern="1200" cap="none" spc="0" normalizeH="0" baseline="0" noProof="0" dirty="0">
                  <a:ln>
                    <a:noFill/>
                  </a:ln>
                  <a:solidFill>
                    <a:prstClr val="black"/>
                  </a:solidFill>
                  <a:effectLst/>
                  <a:uLnTx/>
                  <a:uFillTx/>
                  <a:latin typeface="Calibri"/>
                  <a:ea typeface="+mn-ea"/>
                  <a:cs typeface="+mn-cs"/>
                </a:rPr>
                <a:t>X</a:t>
              </a:r>
            </a:p>
          </p:txBody>
        </p:sp>
      </p:grpSp>
      <p:grpSp>
        <p:nvGrpSpPr>
          <p:cNvPr id="129" name="Group 128">
            <a:extLst>
              <a:ext uri="{FF2B5EF4-FFF2-40B4-BE49-F238E27FC236}">
                <a16:creationId xmlns:a16="http://schemas.microsoft.com/office/drawing/2014/main" id="{02E6B42D-EC51-CD42-8E76-639F17FF9C82}"/>
              </a:ext>
            </a:extLst>
          </p:cNvPr>
          <p:cNvGrpSpPr/>
          <p:nvPr/>
        </p:nvGrpSpPr>
        <p:grpSpPr>
          <a:xfrm>
            <a:off x="8211743" y="5253900"/>
            <a:ext cx="1673225" cy="336684"/>
            <a:chOff x="8211743" y="5253900"/>
            <a:chExt cx="1673225" cy="336684"/>
          </a:xfrm>
        </p:grpSpPr>
        <p:sp>
          <p:nvSpPr>
            <p:cNvPr id="87" name="Line 18">
              <a:extLst>
                <a:ext uri="{FF2B5EF4-FFF2-40B4-BE49-F238E27FC236}">
                  <a16:creationId xmlns:a16="http://schemas.microsoft.com/office/drawing/2014/main" id="{981C6A97-493C-1541-8F46-FB6401EE6D04}"/>
                </a:ext>
              </a:extLst>
            </p:cNvPr>
            <p:cNvSpPr>
              <a:spLocks noChangeShapeType="1"/>
            </p:cNvSpPr>
            <p:nvPr/>
          </p:nvSpPr>
          <p:spPr bwMode="auto">
            <a:xfrm flipH="1">
              <a:off x="8211743" y="5253900"/>
              <a:ext cx="1673225" cy="242211"/>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p:txBody>
        </p:sp>
        <p:sp>
          <p:nvSpPr>
            <p:cNvPr id="89" name="TextBox 88">
              <a:extLst>
                <a:ext uri="{FF2B5EF4-FFF2-40B4-BE49-F238E27FC236}">
                  <a16:creationId xmlns:a16="http://schemas.microsoft.com/office/drawing/2014/main" id="{4E6BC057-143C-EA4C-9758-617A540239BE}"/>
                </a:ext>
              </a:extLst>
            </p:cNvPr>
            <p:cNvSpPr txBox="1"/>
            <p:nvPr/>
          </p:nvSpPr>
          <p:spPr>
            <a:xfrm rot="21106037">
              <a:off x="9373746" y="5282807"/>
              <a:ext cx="462053"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OK</a:t>
              </a:r>
              <a:endParaRPr kumimoji="0" lang="en-US" sz="1400" b="0" i="1" u="none" strike="noStrike" kern="1200" cap="none" spc="0" normalizeH="0" baseline="0" noProof="0" dirty="0">
                <a:ln>
                  <a:noFill/>
                </a:ln>
                <a:solidFill>
                  <a:prstClr val="black"/>
                </a:solidFill>
                <a:effectLst/>
                <a:uLnTx/>
                <a:uFillTx/>
                <a:latin typeface="Calibri"/>
                <a:ea typeface="+mn-ea"/>
                <a:cs typeface="+mn-cs"/>
              </a:endParaRPr>
            </a:p>
          </p:txBody>
        </p:sp>
      </p:grpSp>
      <p:grpSp>
        <p:nvGrpSpPr>
          <p:cNvPr id="130" name="Group 129">
            <a:extLst>
              <a:ext uri="{FF2B5EF4-FFF2-40B4-BE49-F238E27FC236}">
                <a16:creationId xmlns:a16="http://schemas.microsoft.com/office/drawing/2014/main" id="{812585BB-270F-6343-8338-140BA89C7E52}"/>
              </a:ext>
            </a:extLst>
          </p:cNvPr>
          <p:cNvGrpSpPr/>
          <p:nvPr/>
        </p:nvGrpSpPr>
        <p:grpSpPr>
          <a:xfrm>
            <a:off x="8226030" y="3575737"/>
            <a:ext cx="1696234" cy="338597"/>
            <a:chOff x="8226030" y="3575737"/>
            <a:chExt cx="1696234" cy="338597"/>
          </a:xfrm>
        </p:grpSpPr>
        <p:sp>
          <p:nvSpPr>
            <p:cNvPr id="76" name="Line 17">
              <a:extLst>
                <a:ext uri="{FF2B5EF4-FFF2-40B4-BE49-F238E27FC236}">
                  <a16:creationId xmlns:a16="http://schemas.microsoft.com/office/drawing/2014/main" id="{06976B72-BDF3-7C48-82E3-924EF74F53B8}"/>
                </a:ext>
              </a:extLst>
            </p:cNvPr>
            <p:cNvSpPr>
              <a:spLocks noChangeShapeType="1"/>
            </p:cNvSpPr>
            <p:nvPr/>
          </p:nvSpPr>
          <p:spPr bwMode="auto">
            <a:xfrm>
              <a:off x="8226030" y="3679752"/>
              <a:ext cx="1684338" cy="23458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p:txBody>
        </p:sp>
        <p:sp>
          <p:nvSpPr>
            <p:cNvPr id="79" name="TextBox 78">
              <a:extLst>
                <a:ext uri="{FF2B5EF4-FFF2-40B4-BE49-F238E27FC236}">
                  <a16:creationId xmlns:a16="http://schemas.microsoft.com/office/drawing/2014/main" id="{A7D38CDC-448B-6D46-8D67-92FCAC24452A}"/>
                </a:ext>
              </a:extLst>
            </p:cNvPr>
            <p:cNvSpPr txBox="1"/>
            <p:nvPr/>
          </p:nvSpPr>
          <p:spPr>
            <a:xfrm rot="460210">
              <a:off x="8589335" y="3575737"/>
              <a:ext cx="1332929"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update </a:t>
              </a:r>
              <a:r>
                <a:rPr kumimoji="0" lang="en-US" sz="1400" b="0" i="1" u="none" strike="noStrike" kern="1200" cap="none" spc="0" normalizeH="0" baseline="0" noProof="0" dirty="0">
                  <a:ln>
                    <a:noFill/>
                  </a:ln>
                  <a:solidFill>
                    <a:prstClr val="black"/>
                  </a:solidFill>
                  <a:effectLst/>
                  <a:uLnTx/>
                  <a:uFillTx/>
                  <a:latin typeface="Calibri"/>
                  <a:ea typeface="+mn-ea"/>
                  <a:cs typeface="+mn-cs"/>
                </a:rPr>
                <a:t>X      X’</a:t>
              </a:r>
            </a:p>
          </p:txBody>
        </p:sp>
        <p:cxnSp>
          <p:nvCxnSpPr>
            <p:cNvPr id="92" name="Straight Arrow Connector 91">
              <a:extLst>
                <a:ext uri="{FF2B5EF4-FFF2-40B4-BE49-F238E27FC236}">
                  <a16:creationId xmlns:a16="http://schemas.microsoft.com/office/drawing/2014/main" id="{196C1467-1B22-FD48-8EA3-AAA9DBA798B4}"/>
                </a:ext>
              </a:extLst>
            </p:cNvPr>
            <p:cNvCxnSpPr>
              <a:cxnSpLocks/>
            </p:cNvCxnSpPr>
            <p:nvPr/>
          </p:nvCxnSpPr>
          <p:spPr>
            <a:xfrm flipH="1" flipV="1">
              <a:off x="9331367" y="3750644"/>
              <a:ext cx="221806" cy="28115"/>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1" name="Group 130">
            <a:extLst>
              <a:ext uri="{FF2B5EF4-FFF2-40B4-BE49-F238E27FC236}">
                <a16:creationId xmlns:a16="http://schemas.microsoft.com/office/drawing/2014/main" id="{0BE549BD-AAEC-8444-851F-3374194952CD}"/>
              </a:ext>
            </a:extLst>
          </p:cNvPr>
          <p:cNvGrpSpPr/>
          <p:nvPr/>
        </p:nvGrpSpPr>
        <p:grpSpPr>
          <a:xfrm>
            <a:off x="8234852" y="4259764"/>
            <a:ext cx="1684338" cy="366949"/>
            <a:chOff x="8234852" y="4259764"/>
            <a:chExt cx="1684338" cy="366949"/>
          </a:xfrm>
        </p:grpSpPr>
        <p:sp>
          <p:nvSpPr>
            <p:cNvPr id="81" name="Line 17">
              <a:extLst>
                <a:ext uri="{FF2B5EF4-FFF2-40B4-BE49-F238E27FC236}">
                  <a16:creationId xmlns:a16="http://schemas.microsoft.com/office/drawing/2014/main" id="{BD9CD2B5-5BAD-F64E-ABCA-CBF632B90A4C}"/>
                </a:ext>
              </a:extLst>
            </p:cNvPr>
            <p:cNvSpPr>
              <a:spLocks noChangeShapeType="1"/>
            </p:cNvSpPr>
            <p:nvPr/>
          </p:nvSpPr>
          <p:spPr bwMode="auto">
            <a:xfrm>
              <a:off x="8234852" y="4392131"/>
              <a:ext cx="1684338" cy="23458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p:txBody>
        </p:sp>
        <p:sp>
          <p:nvSpPr>
            <p:cNvPr id="84" name="TextBox 83">
              <a:extLst>
                <a:ext uri="{FF2B5EF4-FFF2-40B4-BE49-F238E27FC236}">
                  <a16:creationId xmlns:a16="http://schemas.microsoft.com/office/drawing/2014/main" id="{9C94E783-4022-4840-9168-04845DD3C6E1}"/>
                </a:ext>
              </a:extLst>
            </p:cNvPr>
            <p:cNvSpPr txBox="1"/>
            <p:nvPr/>
          </p:nvSpPr>
          <p:spPr>
            <a:xfrm rot="460210">
              <a:off x="8600615" y="4259764"/>
              <a:ext cx="1257041"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update </a:t>
              </a:r>
              <a:r>
                <a:rPr kumimoji="0" lang="en-US" sz="1400" b="0" i="1" u="none" strike="noStrike" kern="1200" cap="none" spc="0" normalizeH="0" baseline="0" noProof="0" dirty="0">
                  <a:ln>
                    <a:noFill/>
                  </a:ln>
                  <a:solidFill>
                    <a:prstClr val="black"/>
                  </a:solidFill>
                  <a:effectLst/>
                  <a:uLnTx/>
                  <a:uFillTx/>
                  <a:latin typeface="Calibri"/>
                  <a:ea typeface="+mn-ea"/>
                  <a:cs typeface="+mn-cs"/>
                </a:rPr>
                <a:t>X      X’’</a:t>
              </a:r>
            </a:p>
          </p:txBody>
        </p:sp>
        <p:cxnSp>
          <p:nvCxnSpPr>
            <p:cNvPr id="96" name="Straight Arrow Connector 95">
              <a:extLst>
                <a:ext uri="{FF2B5EF4-FFF2-40B4-BE49-F238E27FC236}">
                  <a16:creationId xmlns:a16="http://schemas.microsoft.com/office/drawing/2014/main" id="{E91273DD-2DB7-7D46-A38E-BB2C165693F5}"/>
                </a:ext>
              </a:extLst>
            </p:cNvPr>
            <p:cNvCxnSpPr>
              <a:cxnSpLocks/>
            </p:cNvCxnSpPr>
            <p:nvPr/>
          </p:nvCxnSpPr>
          <p:spPr>
            <a:xfrm flipH="1" flipV="1">
              <a:off x="9339955" y="4436145"/>
              <a:ext cx="221806" cy="28115"/>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21" name="Group 120">
            <a:extLst>
              <a:ext uri="{FF2B5EF4-FFF2-40B4-BE49-F238E27FC236}">
                <a16:creationId xmlns:a16="http://schemas.microsoft.com/office/drawing/2014/main" id="{67AF7376-17A3-D741-91E5-0D8534607D08}"/>
              </a:ext>
            </a:extLst>
          </p:cNvPr>
          <p:cNvGrpSpPr/>
          <p:nvPr/>
        </p:nvGrpSpPr>
        <p:grpSpPr>
          <a:xfrm>
            <a:off x="8226030" y="2820539"/>
            <a:ext cx="1684338" cy="362594"/>
            <a:chOff x="8226030" y="2820539"/>
            <a:chExt cx="1684338" cy="362594"/>
          </a:xfrm>
        </p:grpSpPr>
        <p:sp>
          <p:nvSpPr>
            <p:cNvPr id="5" name="TextBox 4">
              <a:extLst>
                <a:ext uri="{FF2B5EF4-FFF2-40B4-BE49-F238E27FC236}">
                  <a16:creationId xmlns:a16="http://schemas.microsoft.com/office/drawing/2014/main" id="{0770E437-30BF-E34D-A36A-B1465B8979C1}"/>
                </a:ext>
              </a:extLst>
            </p:cNvPr>
            <p:cNvSpPr txBox="1"/>
            <p:nvPr/>
          </p:nvSpPr>
          <p:spPr>
            <a:xfrm rot="460210">
              <a:off x="8283881" y="2820539"/>
              <a:ext cx="1560697"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lock data record </a:t>
              </a:r>
              <a:r>
                <a:rPr kumimoji="0" lang="en-US" sz="1400" b="0" i="1" u="none" strike="noStrike" kern="1200" cap="none" spc="0" normalizeH="0" baseline="0" noProof="0" dirty="0">
                  <a:ln>
                    <a:noFill/>
                  </a:ln>
                  <a:solidFill>
                    <a:prstClr val="black"/>
                  </a:solidFill>
                  <a:effectLst/>
                  <a:uLnTx/>
                  <a:uFillTx/>
                  <a:latin typeface="Calibri"/>
                  <a:ea typeface="+mn-ea"/>
                  <a:cs typeface="+mn-cs"/>
                </a:rPr>
                <a:t>X</a:t>
              </a:r>
            </a:p>
          </p:txBody>
        </p:sp>
        <p:sp>
          <p:nvSpPr>
            <p:cNvPr id="18" name="Line 17">
              <a:extLst>
                <a:ext uri="{FF2B5EF4-FFF2-40B4-BE49-F238E27FC236}">
                  <a16:creationId xmlns:a16="http://schemas.microsoft.com/office/drawing/2014/main" id="{226EF0C1-2237-8E46-AB56-8D689EE5CD53}"/>
                </a:ext>
              </a:extLst>
            </p:cNvPr>
            <p:cNvSpPr>
              <a:spLocks noChangeShapeType="1"/>
            </p:cNvSpPr>
            <p:nvPr/>
          </p:nvSpPr>
          <p:spPr bwMode="auto">
            <a:xfrm>
              <a:off x="8226030" y="2948551"/>
              <a:ext cx="1684338" cy="23458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p:txBody>
        </p:sp>
      </p:grpSp>
      <p:grpSp>
        <p:nvGrpSpPr>
          <p:cNvPr id="123" name="Group 122">
            <a:extLst>
              <a:ext uri="{FF2B5EF4-FFF2-40B4-BE49-F238E27FC236}">
                <a16:creationId xmlns:a16="http://schemas.microsoft.com/office/drawing/2014/main" id="{6D140EC4-5DA8-F040-BC23-C3A90A90AE49}"/>
              </a:ext>
            </a:extLst>
          </p:cNvPr>
          <p:cNvGrpSpPr/>
          <p:nvPr/>
        </p:nvGrpSpPr>
        <p:grpSpPr>
          <a:xfrm>
            <a:off x="8211743" y="3211740"/>
            <a:ext cx="1673225" cy="326272"/>
            <a:chOff x="8211743" y="3211740"/>
            <a:chExt cx="1673225" cy="326272"/>
          </a:xfrm>
        </p:grpSpPr>
        <p:sp>
          <p:nvSpPr>
            <p:cNvPr id="20" name="Line 18">
              <a:extLst>
                <a:ext uri="{FF2B5EF4-FFF2-40B4-BE49-F238E27FC236}">
                  <a16:creationId xmlns:a16="http://schemas.microsoft.com/office/drawing/2014/main" id="{C78912E7-84E1-824B-B855-60DAC36E529C}"/>
                </a:ext>
              </a:extLst>
            </p:cNvPr>
            <p:cNvSpPr>
              <a:spLocks noChangeShapeType="1"/>
            </p:cNvSpPr>
            <p:nvPr/>
          </p:nvSpPr>
          <p:spPr bwMode="auto">
            <a:xfrm flipH="1">
              <a:off x="8211743" y="3211740"/>
              <a:ext cx="1673225" cy="242211"/>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p:txBody>
        </p:sp>
        <p:sp>
          <p:nvSpPr>
            <p:cNvPr id="74" name="TextBox 73">
              <a:extLst>
                <a:ext uri="{FF2B5EF4-FFF2-40B4-BE49-F238E27FC236}">
                  <a16:creationId xmlns:a16="http://schemas.microsoft.com/office/drawing/2014/main" id="{839CDE70-7C81-BB40-B7E7-D376841A3505}"/>
                </a:ext>
              </a:extLst>
            </p:cNvPr>
            <p:cNvSpPr txBox="1"/>
            <p:nvPr/>
          </p:nvSpPr>
          <p:spPr>
            <a:xfrm rot="21106037">
              <a:off x="9368027" y="3230235"/>
              <a:ext cx="462053"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OK</a:t>
              </a:r>
              <a:endParaRPr kumimoji="0" lang="en-US" sz="1400" b="0" i="1" u="none" strike="noStrike" kern="1200" cap="none" spc="0" normalizeH="0" baseline="0" noProof="0" dirty="0">
                <a:ln>
                  <a:noFill/>
                </a:ln>
                <a:solidFill>
                  <a:prstClr val="black"/>
                </a:solidFill>
                <a:effectLst/>
                <a:uLnTx/>
                <a:uFillTx/>
                <a:latin typeface="Calibri"/>
                <a:ea typeface="+mn-ea"/>
                <a:cs typeface="+mn-cs"/>
              </a:endParaRPr>
            </a:p>
          </p:txBody>
        </p:sp>
      </p:grpSp>
      <p:grpSp>
        <p:nvGrpSpPr>
          <p:cNvPr id="122" name="Group 121">
            <a:extLst>
              <a:ext uri="{FF2B5EF4-FFF2-40B4-BE49-F238E27FC236}">
                <a16:creationId xmlns:a16="http://schemas.microsoft.com/office/drawing/2014/main" id="{3FE3FF41-4F60-4C4F-85AB-4CC4494FF63A}"/>
              </a:ext>
            </a:extLst>
          </p:cNvPr>
          <p:cNvGrpSpPr/>
          <p:nvPr/>
        </p:nvGrpSpPr>
        <p:grpSpPr>
          <a:xfrm>
            <a:off x="10136156" y="2957082"/>
            <a:ext cx="522425" cy="400110"/>
            <a:chOff x="10136156" y="2957082"/>
            <a:chExt cx="522425" cy="400110"/>
          </a:xfrm>
        </p:grpSpPr>
        <p:sp>
          <p:nvSpPr>
            <p:cNvPr id="91" name="AutoShape 327">
              <a:extLst>
                <a:ext uri="{FF2B5EF4-FFF2-40B4-BE49-F238E27FC236}">
                  <a16:creationId xmlns:a16="http://schemas.microsoft.com/office/drawing/2014/main" id="{819E3430-D00B-DE4A-BF76-DA4F707FA9D4}"/>
                </a:ext>
              </a:extLst>
            </p:cNvPr>
            <p:cNvSpPr>
              <a:spLocks noChangeArrowheads="1"/>
            </p:cNvSpPr>
            <p:nvPr/>
          </p:nvSpPr>
          <p:spPr bwMode="auto">
            <a:xfrm>
              <a:off x="10138333" y="2957082"/>
              <a:ext cx="510086" cy="400110"/>
            </a:xfrm>
            <a:prstGeom prst="can">
              <a:avLst>
                <a:gd name="adj" fmla="val 31004"/>
              </a:avLst>
            </a:prstGeom>
            <a:gradFill rotWithShape="1">
              <a:gsLst>
                <a:gs pos="0">
                  <a:schemeClr val="accent5">
                    <a:lumMod val="75000"/>
                  </a:schemeClr>
                </a:gs>
                <a:gs pos="100000">
                  <a:srgbClr val="FFFFFF"/>
                </a:gs>
              </a:gsLst>
              <a:lin ang="0" scaled="1"/>
            </a:gradFill>
            <a:ln w="952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ＭＳ Ｐゴシック" panose="020B0600070205080204" pitchFamily="34" charset="-128"/>
                <a:cs typeface="Arial" panose="020B0604020202020204" pitchFamily="34" charset="0"/>
              </a:endParaRPr>
            </a:p>
          </p:txBody>
        </p:sp>
        <p:sp>
          <p:nvSpPr>
            <p:cNvPr id="97" name="TextBox 96">
              <a:extLst>
                <a:ext uri="{FF2B5EF4-FFF2-40B4-BE49-F238E27FC236}">
                  <a16:creationId xmlns:a16="http://schemas.microsoft.com/office/drawing/2014/main" id="{9A7AE3A8-B4B7-5D45-9040-2EECD223536E}"/>
                </a:ext>
              </a:extLst>
            </p:cNvPr>
            <p:cNvSpPr txBox="1"/>
            <p:nvPr/>
          </p:nvSpPr>
          <p:spPr>
            <a:xfrm>
              <a:off x="10364121" y="3049415"/>
              <a:ext cx="294460"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dirty="0">
                  <a:ln>
                    <a:noFill/>
                  </a:ln>
                  <a:solidFill>
                    <a:prstClr val="black"/>
                  </a:solidFill>
                  <a:effectLst/>
                  <a:uLnTx/>
                  <a:uFillTx/>
                  <a:latin typeface="Calibri"/>
                  <a:ea typeface="+mn-ea"/>
                  <a:cs typeface="+mn-cs"/>
                </a:rPr>
                <a:t>X</a:t>
              </a:r>
            </a:p>
          </p:txBody>
        </p:sp>
        <p:pic>
          <p:nvPicPr>
            <p:cNvPr id="101" name="Picture 100">
              <a:extLst>
                <a:ext uri="{FF2B5EF4-FFF2-40B4-BE49-F238E27FC236}">
                  <a16:creationId xmlns:a16="http://schemas.microsoft.com/office/drawing/2014/main" id="{E64171ED-8243-0748-A18D-E9E66AB8CC64}"/>
                </a:ext>
              </a:extLst>
            </p:cNvPr>
            <p:cNvPicPr>
              <a:picLocks noChangeAspect="1"/>
            </p:cNvPicPr>
            <p:nvPr/>
          </p:nvPicPr>
          <p:blipFill>
            <a:blip r:embed="rId4"/>
            <a:stretch>
              <a:fillRect/>
            </a:stretch>
          </p:blipFill>
          <p:spPr>
            <a:xfrm>
              <a:off x="10136156" y="2995160"/>
              <a:ext cx="307778" cy="307778"/>
            </a:xfrm>
            <a:prstGeom prst="rect">
              <a:avLst/>
            </a:prstGeom>
          </p:spPr>
        </p:pic>
      </p:grpSp>
      <p:sp>
        <p:nvSpPr>
          <p:cNvPr id="102" name="AutoShape 327">
            <a:extLst>
              <a:ext uri="{FF2B5EF4-FFF2-40B4-BE49-F238E27FC236}">
                <a16:creationId xmlns:a16="http://schemas.microsoft.com/office/drawing/2014/main" id="{94D2C5FA-36D2-234A-8CDE-D9DE43DC6B37}"/>
              </a:ext>
            </a:extLst>
          </p:cNvPr>
          <p:cNvSpPr>
            <a:spLocks noChangeArrowheads="1"/>
          </p:cNvSpPr>
          <p:nvPr/>
        </p:nvSpPr>
        <p:spPr bwMode="auto">
          <a:xfrm>
            <a:off x="10157378" y="2195369"/>
            <a:ext cx="510086" cy="400110"/>
          </a:xfrm>
          <a:prstGeom prst="can">
            <a:avLst>
              <a:gd name="adj" fmla="val 31004"/>
            </a:avLst>
          </a:prstGeom>
          <a:gradFill rotWithShape="1">
            <a:gsLst>
              <a:gs pos="0">
                <a:schemeClr val="accent5">
                  <a:lumMod val="75000"/>
                </a:schemeClr>
              </a:gs>
              <a:gs pos="100000">
                <a:srgbClr val="FFFFFF"/>
              </a:gs>
            </a:gsLst>
            <a:lin ang="0" scaled="1"/>
          </a:gradFill>
          <a:ln w="952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ＭＳ Ｐゴシック" panose="020B0600070205080204" pitchFamily="34" charset="-128"/>
              <a:cs typeface="Arial" panose="020B0604020202020204" pitchFamily="34" charset="0"/>
            </a:endParaRPr>
          </a:p>
        </p:txBody>
      </p:sp>
      <p:sp>
        <p:nvSpPr>
          <p:cNvPr id="103" name="TextBox 102">
            <a:extLst>
              <a:ext uri="{FF2B5EF4-FFF2-40B4-BE49-F238E27FC236}">
                <a16:creationId xmlns:a16="http://schemas.microsoft.com/office/drawing/2014/main" id="{0E67923B-2554-D94F-98BF-5970F66E0A80}"/>
              </a:ext>
            </a:extLst>
          </p:cNvPr>
          <p:cNvSpPr txBox="1"/>
          <p:nvPr/>
        </p:nvSpPr>
        <p:spPr>
          <a:xfrm>
            <a:off x="10383166" y="2287702"/>
            <a:ext cx="294460"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dirty="0">
                <a:ln>
                  <a:noFill/>
                </a:ln>
                <a:solidFill>
                  <a:prstClr val="black"/>
                </a:solidFill>
                <a:effectLst/>
                <a:uLnTx/>
                <a:uFillTx/>
                <a:latin typeface="Calibri"/>
                <a:ea typeface="+mn-ea"/>
                <a:cs typeface="+mn-cs"/>
              </a:rPr>
              <a:t>X</a:t>
            </a:r>
          </a:p>
        </p:txBody>
      </p:sp>
      <p:grpSp>
        <p:nvGrpSpPr>
          <p:cNvPr id="106" name="Group 105">
            <a:extLst>
              <a:ext uri="{FF2B5EF4-FFF2-40B4-BE49-F238E27FC236}">
                <a16:creationId xmlns:a16="http://schemas.microsoft.com/office/drawing/2014/main" id="{2B5B74FE-39C8-5B43-9432-6DE5518154FD}"/>
              </a:ext>
            </a:extLst>
          </p:cNvPr>
          <p:cNvGrpSpPr/>
          <p:nvPr/>
        </p:nvGrpSpPr>
        <p:grpSpPr>
          <a:xfrm>
            <a:off x="10132163" y="3702128"/>
            <a:ext cx="592569" cy="400110"/>
            <a:chOff x="10136156" y="2957082"/>
            <a:chExt cx="592569" cy="400110"/>
          </a:xfrm>
        </p:grpSpPr>
        <p:sp>
          <p:nvSpPr>
            <p:cNvPr id="107" name="AutoShape 327">
              <a:extLst>
                <a:ext uri="{FF2B5EF4-FFF2-40B4-BE49-F238E27FC236}">
                  <a16:creationId xmlns:a16="http://schemas.microsoft.com/office/drawing/2014/main" id="{8B16F450-5DEA-8B45-B210-945CA6750CB0}"/>
                </a:ext>
              </a:extLst>
            </p:cNvPr>
            <p:cNvSpPr>
              <a:spLocks noChangeArrowheads="1"/>
            </p:cNvSpPr>
            <p:nvPr/>
          </p:nvSpPr>
          <p:spPr bwMode="auto">
            <a:xfrm>
              <a:off x="10138333" y="2957082"/>
              <a:ext cx="510086" cy="400110"/>
            </a:xfrm>
            <a:prstGeom prst="can">
              <a:avLst>
                <a:gd name="adj" fmla="val 31004"/>
              </a:avLst>
            </a:prstGeom>
            <a:gradFill rotWithShape="1">
              <a:gsLst>
                <a:gs pos="0">
                  <a:schemeClr val="accent5">
                    <a:lumMod val="75000"/>
                  </a:schemeClr>
                </a:gs>
                <a:gs pos="100000">
                  <a:srgbClr val="FFFFFF"/>
                </a:gs>
              </a:gsLst>
              <a:lin ang="0" scaled="1"/>
            </a:gradFill>
            <a:ln w="952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ＭＳ Ｐゴシック" panose="020B0600070205080204" pitchFamily="34" charset="-128"/>
                <a:cs typeface="Arial" panose="020B0604020202020204" pitchFamily="34" charset="0"/>
              </a:endParaRPr>
            </a:p>
          </p:txBody>
        </p:sp>
        <p:sp>
          <p:nvSpPr>
            <p:cNvPr id="108" name="TextBox 107">
              <a:extLst>
                <a:ext uri="{FF2B5EF4-FFF2-40B4-BE49-F238E27FC236}">
                  <a16:creationId xmlns:a16="http://schemas.microsoft.com/office/drawing/2014/main" id="{72167ECA-B9B2-4E40-82B0-9F43976F24FE}"/>
                </a:ext>
              </a:extLst>
            </p:cNvPr>
            <p:cNvSpPr txBox="1"/>
            <p:nvPr/>
          </p:nvSpPr>
          <p:spPr>
            <a:xfrm>
              <a:off x="10364121" y="3049415"/>
              <a:ext cx="364604"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dirty="0">
                  <a:ln>
                    <a:noFill/>
                  </a:ln>
                  <a:solidFill>
                    <a:prstClr val="black"/>
                  </a:solidFill>
                  <a:effectLst/>
                  <a:uLnTx/>
                  <a:uFillTx/>
                  <a:latin typeface="Calibri"/>
                  <a:ea typeface="+mn-ea"/>
                  <a:cs typeface="+mn-cs"/>
                </a:rPr>
                <a:t>X’</a:t>
              </a:r>
            </a:p>
          </p:txBody>
        </p:sp>
        <p:pic>
          <p:nvPicPr>
            <p:cNvPr id="109" name="Picture 108">
              <a:extLst>
                <a:ext uri="{FF2B5EF4-FFF2-40B4-BE49-F238E27FC236}">
                  <a16:creationId xmlns:a16="http://schemas.microsoft.com/office/drawing/2014/main" id="{06DE726C-08C5-5346-B762-9B140BCB8885}"/>
                </a:ext>
              </a:extLst>
            </p:cNvPr>
            <p:cNvPicPr>
              <a:picLocks noChangeAspect="1"/>
            </p:cNvPicPr>
            <p:nvPr/>
          </p:nvPicPr>
          <p:blipFill>
            <a:blip r:embed="rId4"/>
            <a:stretch>
              <a:fillRect/>
            </a:stretch>
          </p:blipFill>
          <p:spPr>
            <a:xfrm>
              <a:off x="10136156" y="2995160"/>
              <a:ext cx="307778" cy="307778"/>
            </a:xfrm>
            <a:prstGeom prst="rect">
              <a:avLst/>
            </a:prstGeom>
          </p:spPr>
        </p:pic>
      </p:grpSp>
      <p:grpSp>
        <p:nvGrpSpPr>
          <p:cNvPr id="110" name="Group 109">
            <a:extLst>
              <a:ext uri="{FF2B5EF4-FFF2-40B4-BE49-F238E27FC236}">
                <a16:creationId xmlns:a16="http://schemas.microsoft.com/office/drawing/2014/main" id="{6E55A0D6-71A5-1D45-8A52-331867F92A1A}"/>
              </a:ext>
            </a:extLst>
          </p:cNvPr>
          <p:cNvGrpSpPr/>
          <p:nvPr/>
        </p:nvGrpSpPr>
        <p:grpSpPr>
          <a:xfrm>
            <a:off x="10128170" y="4447174"/>
            <a:ext cx="592569" cy="400110"/>
            <a:chOff x="10136156" y="2957082"/>
            <a:chExt cx="592569" cy="400110"/>
          </a:xfrm>
        </p:grpSpPr>
        <p:sp>
          <p:nvSpPr>
            <p:cNvPr id="111" name="AutoShape 327">
              <a:extLst>
                <a:ext uri="{FF2B5EF4-FFF2-40B4-BE49-F238E27FC236}">
                  <a16:creationId xmlns:a16="http://schemas.microsoft.com/office/drawing/2014/main" id="{AD90F81E-B5AA-6341-8460-5E051080AABB}"/>
                </a:ext>
              </a:extLst>
            </p:cNvPr>
            <p:cNvSpPr>
              <a:spLocks noChangeArrowheads="1"/>
            </p:cNvSpPr>
            <p:nvPr/>
          </p:nvSpPr>
          <p:spPr bwMode="auto">
            <a:xfrm>
              <a:off x="10138333" y="2957082"/>
              <a:ext cx="510086" cy="400110"/>
            </a:xfrm>
            <a:prstGeom prst="can">
              <a:avLst>
                <a:gd name="adj" fmla="val 31004"/>
              </a:avLst>
            </a:prstGeom>
            <a:gradFill rotWithShape="1">
              <a:gsLst>
                <a:gs pos="0">
                  <a:schemeClr val="accent5">
                    <a:lumMod val="75000"/>
                  </a:schemeClr>
                </a:gs>
                <a:gs pos="100000">
                  <a:srgbClr val="FFFFFF"/>
                </a:gs>
              </a:gsLst>
              <a:lin ang="0" scaled="1"/>
            </a:gradFill>
            <a:ln w="952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ＭＳ Ｐゴシック" panose="020B0600070205080204" pitchFamily="34" charset="-128"/>
                <a:cs typeface="Arial" panose="020B0604020202020204" pitchFamily="34" charset="0"/>
              </a:endParaRPr>
            </a:p>
          </p:txBody>
        </p:sp>
        <p:sp>
          <p:nvSpPr>
            <p:cNvPr id="112" name="TextBox 111">
              <a:extLst>
                <a:ext uri="{FF2B5EF4-FFF2-40B4-BE49-F238E27FC236}">
                  <a16:creationId xmlns:a16="http://schemas.microsoft.com/office/drawing/2014/main" id="{C02956FF-BB8D-6149-9012-24692DD7049D}"/>
                </a:ext>
              </a:extLst>
            </p:cNvPr>
            <p:cNvSpPr txBox="1"/>
            <p:nvPr/>
          </p:nvSpPr>
          <p:spPr>
            <a:xfrm>
              <a:off x="10364121" y="3049415"/>
              <a:ext cx="364604"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dirty="0">
                  <a:ln>
                    <a:noFill/>
                  </a:ln>
                  <a:solidFill>
                    <a:prstClr val="black"/>
                  </a:solidFill>
                  <a:effectLst/>
                  <a:uLnTx/>
                  <a:uFillTx/>
                  <a:latin typeface="Calibri"/>
                  <a:ea typeface="+mn-ea"/>
                  <a:cs typeface="+mn-cs"/>
                </a:rPr>
                <a:t>X’’</a:t>
              </a:r>
            </a:p>
          </p:txBody>
        </p:sp>
        <p:pic>
          <p:nvPicPr>
            <p:cNvPr id="113" name="Picture 112">
              <a:extLst>
                <a:ext uri="{FF2B5EF4-FFF2-40B4-BE49-F238E27FC236}">
                  <a16:creationId xmlns:a16="http://schemas.microsoft.com/office/drawing/2014/main" id="{7E37BA2D-D932-D14B-9FD2-5FE1BA0B7217}"/>
                </a:ext>
              </a:extLst>
            </p:cNvPr>
            <p:cNvPicPr>
              <a:picLocks noChangeAspect="1"/>
            </p:cNvPicPr>
            <p:nvPr/>
          </p:nvPicPr>
          <p:blipFill>
            <a:blip r:embed="rId4"/>
            <a:stretch>
              <a:fillRect/>
            </a:stretch>
          </p:blipFill>
          <p:spPr>
            <a:xfrm>
              <a:off x="10136156" y="2995160"/>
              <a:ext cx="307778" cy="307778"/>
            </a:xfrm>
            <a:prstGeom prst="rect">
              <a:avLst/>
            </a:prstGeom>
          </p:spPr>
        </p:pic>
      </p:grpSp>
      <p:grpSp>
        <p:nvGrpSpPr>
          <p:cNvPr id="114" name="Group 113">
            <a:extLst>
              <a:ext uri="{FF2B5EF4-FFF2-40B4-BE49-F238E27FC236}">
                <a16:creationId xmlns:a16="http://schemas.microsoft.com/office/drawing/2014/main" id="{CEB7CAB0-F376-054D-A184-1987E69E5578}"/>
              </a:ext>
            </a:extLst>
          </p:cNvPr>
          <p:cNvGrpSpPr/>
          <p:nvPr/>
        </p:nvGrpSpPr>
        <p:grpSpPr>
          <a:xfrm>
            <a:off x="10126354" y="5192220"/>
            <a:ext cx="726072" cy="400110"/>
            <a:chOff x="10138333" y="2957082"/>
            <a:chExt cx="726072" cy="400110"/>
          </a:xfrm>
        </p:grpSpPr>
        <p:sp>
          <p:nvSpPr>
            <p:cNvPr id="115" name="AutoShape 327">
              <a:extLst>
                <a:ext uri="{FF2B5EF4-FFF2-40B4-BE49-F238E27FC236}">
                  <a16:creationId xmlns:a16="http://schemas.microsoft.com/office/drawing/2014/main" id="{0D7E10F2-D009-F14B-82D2-F08AB22187D5}"/>
                </a:ext>
              </a:extLst>
            </p:cNvPr>
            <p:cNvSpPr>
              <a:spLocks noChangeArrowheads="1"/>
            </p:cNvSpPr>
            <p:nvPr/>
          </p:nvSpPr>
          <p:spPr bwMode="auto">
            <a:xfrm>
              <a:off x="10138333" y="2957082"/>
              <a:ext cx="510086" cy="400110"/>
            </a:xfrm>
            <a:prstGeom prst="can">
              <a:avLst>
                <a:gd name="adj" fmla="val 31004"/>
              </a:avLst>
            </a:prstGeom>
            <a:gradFill rotWithShape="1">
              <a:gsLst>
                <a:gs pos="0">
                  <a:schemeClr val="accent5">
                    <a:lumMod val="75000"/>
                  </a:schemeClr>
                </a:gs>
                <a:gs pos="100000">
                  <a:srgbClr val="FFFFFF"/>
                </a:gs>
              </a:gsLst>
              <a:lin ang="0" scaled="1"/>
            </a:gradFill>
            <a:ln w="952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ＭＳ Ｐゴシック" panose="020B0600070205080204" pitchFamily="34" charset="-128"/>
                <a:cs typeface="Arial" panose="020B0604020202020204" pitchFamily="34" charset="0"/>
              </a:endParaRPr>
            </a:p>
          </p:txBody>
        </p:sp>
        <p:sp>
          <p:nvSpPr>
            <p:cNvPr id="116" name="TextBox 115">
              <a:extLst>
                <a:ext uri="{FF2B5EF4-FFF2-40B4-BE49-F238E27FC236}">
                  <a16:creationId xmlns:a16="http://schemas.microsoft.com/office/drawing/2014/main" id="{87935EAA-1BE1-5D4A-BB6F-A7C69F071ADD}"/>
                </a:ext>
              </a:extLst>
            </p:cNvPr>
            <p:cNvSpPr txBox="1"/>
            <p:nvPr/>
          </p:nvSpPr>
          <p:spPr>
            <a:xfrm>
              <a:off x="10364121" y="3049415"/>
              <a:ext cx="500284"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dirty="0">
                  <a:ln>
                    <a:noFill/>
                  </a:ln>
                  <a:solidFill>
                    <a:prstClr val="black"/>
                  </a:solidFill>
                  <a:effectLst/>
                  <a:uLnTx/>
                  <a:uFillTx/>
                  <a:latin typeface="Calibri"/>
                  <a:ea typeface="+mn-ea"/>
                  <a:cs typeface="+mn-cs"/>
                </a:rPr>
                <a:t>X’’</a:t>
              </a:r>
            </a:p>
          </p:txBody>
        </p:sp>
      </p:grpSp>
      <p:sp>
        <p:nvSpPr>
          <p:cNvPr id="118" name="TextBox 117">
            <a:extLst>
              <a:ext uri="{FF2B5EF4-FFF2-40B4-BE49-F238E27FC236}">
                <a16:creationId xmlns:a16="http://schemas.microsoft.com/office/drawing/2014/main" id="{6F306746-EF4C-B446-9F1D-1D85D8A99FAC}"/>
              </a:ext>
            </a:extLst>
          </p:cNvPr>
          <p:cNvSpPr txBox="1"/>
          <p:nvPr/>
        </p:nvSpPr>
        <p:spPr>
          <a:xfrm>
            <a:off x="7895870" y="4140346"/>
            <a:ext cx="41429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0000A3"/>
                </a:solidFill>
                <a:effectLst/>
                <a:uLnTx/>
                <a:uFillTx/>
                <a:latin typeface="Calibri"/>
                <a:ea typeface="+mn-ea"/>
                <a:cs typeface="+mn-cs"/>
              </a:rPr>
              <a:t>t’</a:t>
            </a:r>
            <a:endParaRPr kumimoji="0" lang="en-US" sz="1600" b="0" i="1" u="none" strike="noStrike" kern="1200" cap="none" spc="0" normalizeH="0" baseline="0" noProof="0" dirty="0">
              <a:ln>
                <a:noFill/>
              </a:ln>
              <a:solidFill>
                <a:prstClr val="black"/>
              </a:solidFill>
              <a:effectLst/>
              <a:uLnTx/>
              <a:uFillTx/>
              <a:latin typeface="Calibri"/>
              <a:ea typeface="+mn-ea"/>
              <a:cs typeface="+mn-cs"/>
            </a:endParaRPr>
          </a:p>
        </p:txBody>
      </p:sp>
      <p:sp>
        <p:nvSpPr>
          <p:cNvPr id="119" name="TextBox 118">
            <a:extLst>
              <a:ext uri="{FF2B5EF4-FFF2-40B4-BE49-F238E27FC236}">
                <a16:creationId xmlns:a16="http://schemas.microsoft.com/office/drawing/2014/main" id="{80C0AC55-7635-2346-85C0-10B75BF4C445}"/>
              </a:ext>
            </a:extLst>
          </p:cNvPr>
          <p:cNvSpPr txBox="1"/>
          <p:nvPr/>
        </p:nvSpPr>
        <p:spPr>
          <a:xfrm>
            <a:off x="7384517" y="5969340"/>
            <a:ext cx="4115505"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C00000"/>
                </a:solidFill>
                <a:effectLst/>
                <a:uLnTx/>
                <a:uFillTx/>
                <a:latin typeface="Calibri"/>
                <a:ea typeface="+mn-ea"/>
                <a:cs typeface="+mn-cs"/>
              </a:rPr>
              <a:t>Q: </a:t>
            </a:r>
            <a:r>
              <a:rPr kumimoji="0" lang="en-US" sz="1600" b="0" i="0" u="none" strike="noStrike" kern="1200" cap="none" spc="0" normalizeH="0" baseline="0" noProof="0" dirty="0">
                <a:ln>
                  <a:noFill/>
                </a:ln>
                <a:solidFill>
                  <a:prstClr val="black"/>
                </a:solidFill>
                <a:effectLst/>
                <a:uLnTx/>
                <a:uFillTx/>
                <a:latin typeface="Calibri"/>
                <a:ea typeface="+mn-ea"/>
                <a:cs typeface="+mn-cs"/>
              </a:rPr>
              <a:t>what happens if network connection or client crashes at </a:t>
            </a:r>
            <a:r>
              <a:rPr kumimoji="0" lang="en-US" sz="1600" b="0" i="1" u="none" strike="noStrike" kern="1200" cap="none" spc="0" normalizeH="0" baseline="0" noProof="0" dirty="0">
                <a:ln>
                  <a:noFill/>
                </a:ln>
                <a:solidFill>
                  <a:prstClr val="black"/>
                </a:solidFill>
                <a:effectLst/>
                <a:uLnTx/>
                <a:uFillTx/>
                <a:latin typeface="Calibri"/>
                <a:ea typeface="+mn-ea"/>
                <a:cs typeface="+mn-cs"/>
              </a:rPr>
              <a:t>t’ </a:t>
            </a:r>
            <a:r>
              <a:rPr kumimoji="0" lang="en-US" sz="1600" b="0" i="0" u="none" strike="noStrike" kern="1200" cap="none" spc="0" normalizeH="0" baseline="0" noProof="0" dirty="0">
                <a:ln>
                  <a:noFill/>
                </a:ln>
                <a:solidFill>
                  <a:prstClr val="black"/>
                </a:solidFill>
                <a:effectLst/>
                <a:uLnTx/>
                <a:uFillTx/>
                <a:latin typeface="Calibri"/>
                <a:ea typeface="+mn-ea"/>
                <a:cs typeface="+mn-cs"/>
              </a:rPr>
              <a:t>?</a:t>
            </a:r>
          </a:p>
        </p:txBody>
      </p:sp>
      <p:sp>
        <p:nvSpPr>
          <p:cNvPr id="90" name="Slide Number Placeholder 2">
            <a:extLst>
              <a:ext uri="{FF2B5EF4-FFF2-40B4-BE49-F238E27FC236}">
                <a16:creationId xmlns:a16="http://schemas.microsoft.com/office/drawing/2014/main" id="{FF729FF4-43F7-A040-B78F-BE4EC8E9855E}"/>
              </a:ext>
            </a:extLst>
          </p:cNvPr>
          <p:cNvSpPr>
            <a:spLocks noGrp="1"/>
          </p:cNvSpPr>
          <p:nvPr>
            <p:ph type="sldNum" sz="quarter" idx="4"/>
          </p:nvPr>
        </p:nvSpPr>
        <p:spPr>
          <a:xfrm>
            <a:off x="9219616" y="6443089"/>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lumMod val="50000"/>
                  </a:prstClr>
                </a:solidFill>
                <a:effectLst/>
                <a:uLnTx/>
                <a:uFillTx/>
                <a:latin typeface="Calibri"/>
                <a:ea typeface="+mn-ea"/>
                <a:cs typeface="+mn-cs"/>
              </a:rPr>
              <a:t>Application Layer: 2-</a:t>
            </a:r>
            <a:fld id="{C4204591-24BD-A542-B9D5-F8D8A88D2FEE}" type="slidenum">
              <a:rPr kumimoji="0" lang="en-US" sz="1100" b="0" i="0" u="none" strike="noStrike" kern="1200" cap="none" spc="0" normalizeH="0" baseline="0" noProof="0" smtClean="0">
                <a:ln>
                  <a:noFill/>
                </a:ln>
                <a:solidFill>
                  <a:prstClr val="white">
                    <a:lumMod val="50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100" b="0" i="0" u="none" strike="noStrike" kern="1200" cap="none" spc="0" normalizeH="0" baseline="0" noProof="0" dirty="0">
              <a:ln>
                <a:noFill/>
              </a:ln>
              <a:solidFill>
                <a:prstClr val="white">
                  <a:lumMod val="50000"/>
                </a:prstClr>
              </a:solidFill>
              <a:effectLst/>
              <a:uLnTx/>
              <a:uFillTx/>
              <a:latin typeface="Calibri"/>
              <a:ea typeface="+mn-ea"/>
              <a:cs typeface="+mn-cs"/>
            </a:endParaRPr>
          </a:p>
        </p:txBody>
      </p:sp>
    </p:spTree>
    <p:extLst>
      <p:ext uri="{BB962C8B-B14F-4D97-AF65-F5344CB8AC3E}">
        <p14:creationId xmlns:p14="http://schemas.microsoft.com/office/powerpoint/2010/main" val="1306455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21"/>
                                        </p:tgtEl>
                                        <p:attrNameLst>
                                          <p:attrName>style.visibility</p:attrName>
                                        </p:attrNameLst>
                                      </p:cBhvr>
                                      <p:to>
                                        <p:strVal val="visible"/>
                                      </p:to>
                                    </p:set>
                                    <p:animEffect transition="in" filter="wipe(left)">
                                      <p:cBhvr>
                                        <p:cTn id="7" dur="500"/>
                                        <p:tgtEl>
                                          <p:spTgt spid="121"/>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122"/>
                                        </p:tgtEl>
                                        <p:attrNameLst>
                                          <p:attrName>style.visibility</p:attrName>
                                        </p:attrNameLst>
                                      </p:cBhvr>
                                      <p:to>
                                        <p:strVal val="visible"/>
                                      </p:to>
                                    </p:set>
                                    <p:animEffect transition="in" filter="dissolve">
                                      <p:cBhvr>
                                        <p:cTn id="11" dur="500"/>
                                        <p:tgtEl>
                                          <p:spTgt spid="122"/>
                                        </p:tgtEl>
                                      </p:cBhvr>
                                    </p:animEffect>
                                  </p:childTnLst>
                                </p:cTn>
                              </p:par>
                            </p:childTnLst>
                          </p:cTn>
                        </p:par>
                        <p:par>
                          <p:cTn id="12" fill="hold">
                            <p:stCondLst>
                              <p:cond delay="1000"/>
                            </p:stCondLst>
                            <p:childTnLst>
                              <p:par>
                                <p:cTn id="13" presetID="22" presetClass="entr" presetSubtype="2" fill="hold" nodeType="afterEffect">
                                  <p:stCondLst>
                                    <p:cond delay="0"/>
                                  </p:stCondLst>
                                  <p:childTnLst>
                                    <p:set>
                                      <p:cBhvr>
                                        <p:cTn id="14" dur="1" fill="hold">
                                          <p:stCondLst>
                                            <p:cond delay="0"/>
                                          </p:stCondLst>
                                        </p:cTn>
                                        <p:tgtEl>
                                          <p:spTgt spid="123"/>
                                        </p:tgtEl>
                                        <p:attrNameLst>
                                          <p:attrName>style.visibility</p:attrName>
                                        </p:attrNameLst>
                                      </p:cBhvr>
                                      <p:to>
                                        <p:strVal val="visible"/>
                                      </p:to>
                                    </p:set>
                                    <p:animEffect transition="in" filter="wipe(right)">
                                      <p:cBhvr>
                                        <p:cTn id="15" dur="500"/>
                                        <p:tgtEl>
                                          <p:spTgt spid="123"/>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130"/>
                                        </p:tgtEl>
                                        <p:attrNameLst>
                                          <p:attrName>style.visibility</p:attrName>
                                        </p:attrNameLst>
                                      </p:cBhvr>
                                      <p:to>
                                        <p:strVal val="visible"/>
                                      </p:to>
                                    </p:set>
                                    <p:animEffect transition="in" filter="wipe(left)">
                                      <p:cBhvr>
                                        <p:cTn id="20" dur="500"/>
                                        <p:tgtEl>
                                          <p:spTgt spid="130"/>
                                        </p:tgtEl>
                                      </p:cBhvr>
                                    </p:animEffect>
                                  </p:childTnLst>
                                </p:cTn>
                              </p:par>
                            </p:childTnLst>
                          </p:cTn>
                        </p:par>
                        <p:par>
                          <p:cTn id="21" fill="hold">
                            <p:stCondLst>
                              <p:cond delay="500"/>
                            </p:stCondLst>
                            <p:childTnLst>
                              <p:par>
                                <p:cTn id="22" presetID="9" presetClass="entr" presetSubtype="0" fill="hold" nodeType="afterEffect">
                                  <p:stCondLst>
                                    <p:cond delay="0"/>
                                  </p:stCondLst>
                                  <p:childTnLst>
                                    <p:set>
                                      <p:cBhvr>
                                        <p:cTn id="23" dur="1" fill="hold">
                                          <p:stCondLst>
                                            <p:cond delay="0"/>
                                          </p:stCondLst>
                                        </p:cTn>
                                        <p:tgtEl>
                                          <p:spTgt spid="106"/>
                                        </p:tgtEl>
                                        <p:attrNameLst>
                                          <p:attrName>style.visibility</p:attrName>
                                        </p:attrNameLst>
                                      </p:cBhvr>
                                      <p:to>
                                        <p:strVal val="visible"/>
                                      </p:to>
                                    </p:set>
                                    <p:animEffect transition="in" filter="dissolve">
                                      <p:cBhvr>
                                        <p:cTn id="24" dur="500"/>
                                        <p:tgtEl>
                                          <p:spTgt spid="106"/>
                                        </p:tgtEl>
                                      </p:cBhvr>
                                    </p:animEffect>
                                  </p:childTnLst>
                                </p:cTn>
                              </p:par>
                            </p:childTnLst>
                          </p:cTn>
                        </p:par>
                        <p:par>
                          <p:cTn id="25" fill="hold">
                            <p:stCondLst>
                              <p:cond delay="1000"/>
                            </p:stCondLst>
                            <p:childTnLst>
                              <p:par>
                                <p:cTn id="26" presetID="22" presetClass="entr" presetSubtype="2" fill="hold" nodeType="afterEffect">
                                  <p:stCondLst>
                                    <p:cond delay="0"/>
                                  </p:stCondLst>
                                  <p:childTnLst>
                                    <p:set>
                                      <p:cBhvr>
                                        <p:cTn id="27" dur="1" fill="hold">
                                          <p:stCondLst>
                                            <p:cond delay="0"/>
                                          </p:stCondLst>
                                        </p:cTn>
                                        <p:tgtEl>
                                          <p:spTgt spid="125"/>
                                        </p:tgtEl>
                                        <p:attrNameLst>
                                          <p:attrName>style.visibility</p:attrName>
                                        </p:attrNameLst>
                                      </p:cBhvr>
                                      <p:to>
                                        <p:strVal val="visible"/>
                                      </p:to>
                                    </p:set>
                                    <p:animEffect transition="in" filter="wipe(right)">
                                      <p:cBhvr>
                                        <p:cTn id="28" dur="500"/>
                                        <p:tgtEl>
                                          <p:spTgt spid="125"/>
                                        </p:tgtEl>
                                      </p:cBhvr>
                                    </p:animEffect>
                                  </p:childTnLst>
                                </p:cTn>
                              </p:par>
                            </p:childTnLst>
                          </p:cTn>
                        </p:par>
                        <p:par>
                          <p:cTn id="29" fill="hold">
                            <p:stCondLst>
                              <p:cond delay="1500"/>
                            </p:stCondLst>
                            <p:childTnLst>
                              <p:par>
                                <p:cTn id="30" presetID="22" presetClass="entr" presetSubtype="8" fill="hold" nodeType="afterEffect">
                                  <p:stCondLst>
                                    <p:cond delay="0"/>
                                  </p:stCondLst>
                                  <p:childTnLst>
                                    <p:set>
                                      <p:cBhvr>
                                        <p:cTn id="31" dur="1" fill="hold">
                                          <p:stCondLst>
                                            <p:cond delay="0"/>
                                          </p:stCondLst>
                                        </p:cTn>
                                        <p:tgtEl>
                                          <p:spTgt spid="131"/>
                                        </p:tgtEl>
                                        <p:attrNameLst>
                                          <p:attrName>style.visibility</p:attrName>
                                        </p:attrNameLst>
                                      </p:cBhvr>
                                      <p:to>
                                        <p:strVal val="visible"/>
                                      </p:to>
                                    </p:set>
                                    <p:animEffect transition="in" filter="wipe(left)">
                                      <p:cBhvr>
                                        <p:cTn id="32" dur="500"/>
                                        <p:tgtEl>
                                          <p:spTgt spid="131"/>
                                        </p:tgtEl>
                                      </p:cBhvr>
                                    </p:animEffect>
                                  </p:childTnLst>
                                </p:cTn>
                              </p:par>
                            </p:childTnLst>
                          </p:cTn>
                        </p:par>
                        <p:par>
                          <p:cTn id="33" fill="hold">
                            <p:stCondLst>
                              <p:cond delay="2000"/>
                            </p:stCondLst>
                            <p:childTnLst>
                              <p:par>
                                <p:cTn id="34" presetID="9" presetClass="entr" presetSubtype="0" fill="hold" nodeType="afterEffect">
                                  <p:stCondLst>
                                    <p:cond delay="0"/>
                                  </p:stCondLst>
                                  <p:childTnLst>
                                    <p:set>
                                      <p:cBhvr>
                                        <p:cTn id="35" dur="1" fill="hold">
                                          <p:stCondLst>
                                            <p:cond delay="0"/>
                                          </p:stCondLst>
                                        </p:cTn>
                                        <p:tgtEl>
                                          <p:spTgt spid="110"/>
                                        </p:tgtEl>
                                        <p:attrNameLst>
                                          <p:attrName>style.visibility</p:attrName>
                                        </p:attrNameLst>
                                      </p:cBhvr>
                                      <p:to>
                                        <p:strVal val="visible"/>
                                      </p:to>
                                    </p:set>
                                    <p:animEffect transition="in" filter="dissolve">
                                      <p:cBhvr>
                                        <p:cTn id="36" dur="500"/>
                                        <p:tgtEl>
                                          <p:spTgt spid="110"/>
                                        </p:tgtEl>
                                      </p:cBhvr>
                                    </p:animEffect>
                                  </p:childTnLst>
                                </p:cTn>
                              </p:par>
                            </p:childTnLst>
                          </p:cTn>
                        </p:par>
                        <p:par>
                          <p:cTn id="37" fill="hold">
                            <p:stCondLst>
                              <p:cond delay="2500"/>
                            </p:stCondLst>
                            <p:childTnLst>
                              <p:par>
                                <p:cTn id="38" presetID="22" presetClass="entr" presetSubtype="2" fill="hold" nodeType="afterEffect">
                                  <p:stCondLst>
                                    <p:cond delay="0"/>
                                  </p:stCondLst>
                                  <p:childTnLst>
                                    <p:set>
                                      <p:cBhvr>
                                        <p:cTn id="39" dur="1" fill="hold">
                                          <p:stCondLst>
                                            <p:cond delay="0"/>
                                          </p:stCondLst>
                                        </p:cTn>
                                        <p:tgtEl>
                                          <p:spTgt spid="127"/>
                                        </p:tgtEl>
                                        <p:attrNameLst>
                                          <p:attrName>style.visibility</p:attrName>
                                        </p:attrNameLst>
                                      </p:cBhvr>
                                      <p:to>
                                        <p:strVal val="visible"/>
                                      </p:to>
                                    </p:set>
                                    <p:animEffect transition="in" filter="wipe(right)">
                                      <p:cBhvr>
                                        <p:cTn id="40" dur="500"/>
                                        <p:tgtEl>
                                          <p:spTgt spid="127"/>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nodeType="clickEffect">
                                  <p:stCondLst>
                                    <p:cond delay="0"/>
                                  </p:stCondLst>
                                  <p:childTnLst>
                                    <p:set>
                                      <p:cBhvr>
                                        <p:cTn id="44" dur="1" fill="hold">
                                          <p:stCondLst>
                                            <p:cond delay="0"/>
                                          </p:stCondLst>
                                        </p:cTn>
                                        <p:tgtEl>
                                          <p:spTgt spid="128"/>
                                        </p:tgtEl>
                                        <p:attrNameLst>
                                          <p:attrName>style.visibility</p:attrName>
                                        </p:attrNameLst>
                                      </p:cBhvr>
                                      <p:to>
                                        <p:strVal val="visible"/>
                                      </p:to>
                                    </p:set>
                                    <p:animEffect transition="in" filter="wipe(left)">
                                      <p:cBhvr>
                                        <p:cTn id="45" dur="500"/>
                                        <p:tgtEl>
                                          <p:spTgt spid="128"/>
                                        </p:tgtEl>
                                      </p:cBhvr>
                                    </p:animEffect>
                                  </p:childTnLst>
                                </p:cTn>
                              </p:par>
                            </p:childTnLst>
                          </p:cTn>
                        </p:par>
                        <p:par>
                          <p:cTn id="46" fill="hold">
                            <p:stCondLst>
                              <p:cond delay="500"/>
                            </p:stCondLst>
                            <p:childTnLst>
                              <p:par>
                                <p:cTn id="47" presetID="9" presetClass="entr" presetSubtype="0" fill="hold" nodeType="afterEffect">
                                  <p:stCondLst>
                                    <p:cond delay="0"/>
                                  </p:stCondLst>
                                  <p:childTnLst>
                                    <p:set>
                                      <p:cBhvr>
                                        <p:cTn id="48" dur="1" fill="hold">
                                          <p:stCondLst>
                                            <p:cond delay="0"/>
                                          </p:stCondLst>
                                        </p:cTn>
                                        <p:tgtEl>
                                          <p:spTgt spid="114"/>
                                        </p:tgtEl>
                                        <p:attrNameLst>
                                          <p:attrName>style.visibility</p:attrName>
                                        </p:attrNameLst>
                                      </p:cBhvr>
                                      <p:to>
                                        <p:strVal val="visible"/>
                                      </p:to>
                                    </p:set>
                                    <p:animEffect transition="in" filter="dissolve">
                                      <p:cBhvr>
                                        <p:cTn id="49" dur="500"/>
                                        <p:tgtEl>
                                          <p:spTgt spid="114"/>
                                        </p:tgtEl>
                                      </p:cBhvr>
                                    </p:animEffect>
                                  </p:childTnLst>
                                </p:cTn>
                              </p:par>
                            </p:childTnLst>
                          </p:cTn>
                        </p:par>
                        <p:par>
                          <p:cTn id="50" fill="hold">
                            <p:stCondLst>
                              <p:cond delay="1000"/>
                            </p:stCondLst>
                            <p:childTnLst>
                              <p:par>
                                <p:cTn id="51" presetID="22" presetClass="entr" presetSubtype="2" fill="hold" nodeType="afterEffect">
                                  <p:stCondLst>
                                    <p:cond delay="0"/>
                                  </p:stCondLst>
                                  <p:childTnLst>
                                    <p:set>
                                      <p:cBhvr>
                                        <p:cTn id="52" dur="1" fill="hold">
                                          <p:stCondLst>
                                            <p:cond delay="0"/>
                                          </p:stCondLst>
                                        </p:cTn>
                                        <p:tgtEl>
                                          <p:spTgt spid="129"/>
                                        </p:tgtEl>
                                        <p:attrNameLst>
                                          <p:attrName>style.visibility</p:attrName>
                                        </p:attrNameLst>
                                      </p:cBhvr>
                                      <p:to>
                                        <p:strVal val="visible"/>
                                      </p:to>
                                    </p:set>
                                    <p:animEffect transition="in" filter="wipe(right)">
                                      <p:cBhvr>
                                        <p:cTn id="53" dur="500"/>
                                        <p:tgtEl>
                                          <p:spTgt spid="129"/>
                                        </p:tgtEl>
                                      </p:cBhvr>
                                    </p:animEffect>
                                  </p:childTnLst>
                                </p:cTn>
                              </p:par>
                            </p:childTnLst>
                          </p:cTn>
                        </p:par>
                      </p:childTnLst>
                    </p:cTn>
                  </p:par>
                  <p:par>
                    <p:cTn id="54" fill="hold">
                      <p:stCondLst>
                        <p:cond delay="indefinite"/>
                      </p:stCondLst>
                      <p:childTnLst>
                        <p:par>
                          <p:cTn id="55" fill="hold">
                            <p:stCondLst>
                              <p:cond delay="0"/>
                            </p:stCondLst>
                            <p:childTnLst>
                              <p:par>
                                <p:cTn id="56" presetID="9" presetClass="entr" presetSubtype="0" fill="hold" grpId="0" nodeType="clickEffect">
                                  <p:stCondLst>
                                    <p:cond delay="0"/>
                                  </p:stCondLst>
                                  <p:childTnLst>
                                    <p:set>
                                      <p:cBhvr>
                                        <p:cTn id="57" dur="1" fill="hold">
                                          <p:stCondLst>
                                            <p:cond delay="0"/>
                                          </p:stCondLst>
                                        </p:cTn>
                                        <p:tgtEl>
                                          <p:spTgt spid="119"/>
                                        </p:tgtEl>
                                        <p:attrNameLst>
                                          <p:attrName>style.visibility</p:attrName>
                                        </p:attrNameLst>
                                      </p:cBhvr>
                                      <p:to>
                                        <p:strVal val="visible"/>
                                      </p:to>
                                    </p:set>
                                    <p:animEffect transition="in" filter="dissolve">
                                      <p:cBhvr>
                                        <p:cTn id="58" dur="500"/>
                                        <p:tgtEl>
                                          <p:spTgt spid="119"/>
                                        </p:tgtEl>
                                      </p:cBhvr>
                                    </p:animEffect>
                                  </p:childTnLst>
                                </p:cTn>
                              </p:par>
                            </p:childTnLst>
                          </p:cTn>
                        </p:par>
                      </p:childTnLst>
                    </p:cTn>
                  </p:par>
                  <p:par>
                    <p:cTn id="59" fill="hold">
                      <p:stCondLst>
                        <p:cond delay="indefinite"/>
                      </p:stCondLst>
                      <p:childTnLst>
                        <p:par>
                          <p:cTn id="60" fill="hold">
                            <p:stCondLst>
                              <p:cond delay="0"/>
                            </p:stCondLst>
                            <p:childTnLst>
                              <p:par>
                                <p:cTn id="61" presetID="9" presetClass="entr" presetSubtype="0" fill="hold" nodeType="clickEffect">
                                  <p:stCondLst>
                                    <p:cond delay="0"/>
                                  </p:stCondLst>
                                  <p:childTnLst>
                                    <p:set>
                                      <p:cBhvr>
                                        <p:cTn id="62" dur="1" fill="hold">
                                          <p:stCondLst>
                                            <p:cond delay="0"/>
                                          </p:stCondLst>
                                        </p:cTn>
                                        <p:tgtEl>
                                          <p:spTgt spid="12">
                                            <p:txEl>
                                              <p:pRg st="2" end="2"/>
                                            </p:txEl>
                                          </p:spTgt>
                                        </p:tgtEl>
                                        <p:attrNameLst>
                                          <p:attrName>style.visibility</p:attrName>
                                        </p:attrNameLst>
                                      </p:cBhvr>
                                      <p:to>
                                        <p:strVal val="visible"/>
                                      </p:to>
                                    </p:set>
                                    <p:animEffect transition="in" filter="dissolve">
                                      <p:cBhvr>
                                        <p:cTn id="63" dur="500"/>
                                        <p:tgtEl>
                                          <p:spTgt spid="12">
                                            <p:txEl>
                                              <p:pRg st="2" end="2"/>
                                            </p:txEl>
                                          </p:spTgt>
                                        </p:tgtEl>
                                      </p:cBhvr>
                                    </p:animEffect>
                                  </p:childTnLst>
                                </p:cTn>
                              </p:par>
                            </p:childTnLst>
                          </p:cTn>
                        </p:par>
                      </p:childTnLst>
                    </p:cTn>
                  </p:par>
                  <p:par>
                    <p:cTn id="64" fill="hold">
                      <p:stCondLst>
                        <p:cond delay="indefinite"/>
                      </p:stCondLst>
                      <p:childTnLst>
                        <p:par>
                          <p:cTn id="65" fill="hold">
                            <p:stCondLst>
                              <p:cond delay="0"/>
                            </p:stCondLst>
                            <p:childTnLst>
                              <p:par>
                                <p:cTn id="66" presetID="9" presetClass="entr" presetSubtype="0" fill="hold" nodeType="clickEffect">
                                  <p:stCondLst>
                                    <p:cond delay="0"/>
                                  </p:stCondLst>
                                  <p:childTnLst>
                                    <p:set>
                                      <p:cBhvr>
                                        <p:cTn id="67" dur="1" fill="hold">
                                          <p:stCondLst>
                                            <p:cond delay="0"/>
                                          </p:stCondLst>
                                        </p:cTn>
                                        <p:tgtEl>
                                          <p:spTgt spid="12">
                                            <p:txEl>
                                              <p:pRg st="3" end="3"/>
                                            </p:txEl>
                                          </p:spTgt>
                                        </p:tgtEl>
                                        <p:attrNameLst>
                                          <p:attrName>style.visibility</p:attrName>
                                        </p:attrNameLst>
                                      </p:cBhvr>
                                      <p:to>
                                        <p:strVal val="visible"/>
                                      </p:to>
                                    </p:set>
                                    <p:animEffect transition="in" filter="dissolve">
                                      <p:cBhvr>
                                        <p:cTn id="68" dur="500"/>
                                        <p:tgtEl>
                                          <p:spTgt spid="12">
                                            <p:txEl>
                                              <p:pRg st="3" end="3"/>
                                            </p:txEl>
                                          </p:spTgt>
                                        </p:tgtEl>
                                      </p:cBhvr>
                                    </p:animEffect>
                                  </p:childTnLst>
                                </p:cTn>
                              </p:par>
                            </p:childTnLst>
                          </p:cTn>
                        </p:par>
                      </p:childTnLst>
                    </p:cTn>
                  </p:par>
                  <p:par>
                    <p:cTn id="69" fill="hold">
                      <p:stCondLst>
                        <p:cond delay="indefinite"/>
                      </p:stCondLst>
                      <p:childTnLst>
                        <p:par>
                          <p:cTn id="70" fill="hold">
                            <p:stCondLst>
                              <p:cond delay="0"/>
                            </p:stCondLst>
                            <p:childTnLst>
                              <p:par>
                                <p:cTn id="71" presetID="9" presetClass="entr" presetSubtype="0" fill="hold" nodeType="clickEffect">
                                  <p:stCondLst>
                                    <p:cond delay="0"/>
                                  </p:stCondLst>
                                  <p:childTnLst>
                                    <p:set>
                                      <p:cBhvr>
                                        <p:cTn id="72" dur="1" fill="hold">
                                          <p:stCondLst>
                                            <p:cond delay="0"/>
                                          </p:stCondLst>
                                        </p:cTn>
                                        <p:tgtEl>
                                          <p:spTgt spid="12">
                                            <p:txEl>
                                              <p:pRg st="4" end="4"/>
                                            </p:txEl>
                                          </p:spTgt>
                                        </p:tgtEl>
                                        <p:attrNameLst>
                                          <p:attrName>style.visibility</p:attrName>
                                        </p:attrNameLst>
                                      </p:cBhvr>
                                      <p:to>
                                        <p:strVal val="visible"/>
                                      </p:to>
                                    </p:set>
                                    <p:animEffect transition="in" filter="dissolve">
                                      <p:cBhvr>
                                        <p:cTn id="73" dur="500"/>
                                        <p:tgtEl>
                                          <p:spTgt spid="1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247BCAC2-4B0D-C24F-A1AA-5CFB26132E0B}"/>
              </a:ext>
            </a:extLst>
          </p:cNvPr>
          <p:cNvSpPr>
            <a:spLocks noGrp="1"/>
          </p:cNvSpPr>
          <p:nvPr>
            <p:ph type="title"/>
          </p:nvPr>
        </p:nvSpPr>
        <p:spPr>
          <a:xfrm>
            <a:off x="798691" y="379879"/>
            <a:ext cx="10515600" cy="894622"/>
          </a:xfrm>
        </p:spPr>
        <p:txBody>
          <a:bodyPr>
            <a:normAutofit/>
          </a:bodyPr>
          <a:lstStyle/>
          <a:p>
            <a:r>
              <a:rPr lang="en-US" altLang="en-US" sz="4400" dirty="0">
                <a:ea typeface="ＭＳ Ｐゴシック" panose="020B0600070205080204" pitchFamily="34" charset="-128"/>
              </a:rPr>
              <a:t>Maintaining user/server state: cookies</a:t>
            </a:r>
            <a:endParaRPr lang="en-US" sz="4400" dirty="0"/>
          </a:p>
        </p:txBody>
      </p:sp>
      <p:sp>
        <p:nvSpPr>
          <p:cNvPr id="93" name="Rectangle 3">
            <a:extLst>
              <a:ext uri="{FF2B5EF4-FFF2-40B4-BE49-F238E27FC236}">
                <a16:creationId xmlns:a16="http://schemas.microsoft.com/office/drawing/2014/main" id="{044314F4-5E29-A342-9469-ED1D194C2BEE}"/>
              </a:ext>
            </a:extLst>
          </p:cNvPr>
          <p:cNvSpPr txBox="1">
            <a:spLocks noChangeArrowheads="1"/>
          </p:cNvSpPr>
          <p:nvPr/>
        </p:nvSpPr>
        <p:spPr>
          <a:xfrm>
            <a:off x="622608" y="1452389"/>
            <a:ext cx="6335547" cy="4887912"/>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kumimoji="0" lang="en-US" altLang="en-US"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Web sites and client browser  use </a:t>
            </a:r>
            <a:r>
              <a:rPr kumimoji="0" lang="en-US" altLang="en-US" b="0" i="1" u="none" strike="noStrike" kern="1200" cap="none" spc="0" normalizeH="0" baseline="0" noProof="0" dirty="0">
                <a:ln>
                  <a:noFill/>
                </a:ln>
                <a:solidFill>
                  <a:srgbClr val="C00000"/>
                </a:solidFill>
                <a:effectLst/>
                <a:uLnTx/>
                <a:uFillTx/>
                <a:latin typeface="Calibri"/>
                <a:ea typeface="ＭＳ Ｐゴシック" panose="020B0600070205080204" pitchFamily="34" charset="-128"/>
                <a:cs typeface="+mn-cs"/>
              </a:rPr>
              <a:t>cookies</a:t>
            </a:r>
            <a:r>
              <a:rPr kumimoji="0" lang="en-US" altLang="en-US"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 to maintain some state between transactions</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kumimoji="0" lang="en-US" altLang="en-US" b="0" i="1" u="none" strike="noStrike" kern="1200" cap="none" spc="0" normalizeH="0" baseline="0" noProof="0" dirty="0">
                <a:ln>
                  <a:noFill/>
                </a:ln>
                <a:solidFill>
                  <a:srgbClr val="0000A3"/>
                </a:solidFill>
                <a:effectLst/>
                <a:uLnTx/>
                <a:uFillTx/>
                <a:latin typeface="Calibri"/>
                <a:ea typeface="ＭＳ Ｐゴシック" panose="020B0600070205080204" pitchFamily="34" charset="-128"/>
                <a:cs typeface="+mn-cs"/>
              </a:rPr>
              <a:t>four components:</a:t>
            </a:r>
          </a:p>
          <a:p>
            <a:pPr marL="695325" marR="0" lvl="1" indent="-231775" algn="l" defTabSz="914400" rtl="0" eaLnBrk="1" fontAlgn="auto" latinLnBrk="0" hangingPunct="1">
              <a:lnSpc>
                <a:spcPct val="90000"/>
              </a:lnSpc>
              <a:spcBef>
                <a:spcPts val="500"/>
              </a:spcBef>
              <a:spcAft>
                <a:spcPts val="0"/>
              </a:spcAft>
              <a:buClr>
                <a:srgbClr val="0000A8"/>
              </a:buClr>
              <a:buSzTx/>
              <a:buFont typeface="Wingdings" pitchFamily="2" charset="2"/>
              <a:buNone/>
              <a:tabLst/>
              <a:defRPr/>
            </a:pPr>
            <a:r>
              <a:rPr kumimoji="0" lang="en-US" altLang="en-US"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1) cookie header line of HTTP </a:t>
            </a:r>
            <a:r>
              <a:rPr kumimoji="0" lang="en-US" altLang="en-US" b="0" i="1"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response</a:t>
            </a:r>
            <a:r>
              <a:rPr kumimoji="0" lang="en-US" altLang="en-US"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 message</a:t>
            </a:r>
          </a:p>
          <a:p>
            <a:pPr marL="695325" marR="0" lvl="1" indent="-231775" algn="l" defTabSz="914400" rtl="0" eaLnBrk="1" fontAlgn="auto" latinLnBrk="0" hangingPunct="1">
              <a:lnSpc>
                <a:spcPct val="90000"/>
              </a:lnSpc>
              <a:spcBef>
                <a:spcPts val="500"/>
              </a:spcBef>
              <a:spcAft>
                <a:spcPts val="0"/>
              </a:spcAft>
              <a:buClr>
                <a:srgbClr val="0000A8"/>
              </a:buClr>
              <a:buSzTx/>
              <a:buFont typeface="Wingdings" pitchFamily="2" charset="2"/>
              <a:buNone/>
              <a:tabLst/>
              <a:defRPr/>
            </a:pPr>
            <a:r>
              <a:rPr kumimoji="0" lang="en-US" altLang="en-US"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2) cookie header line in next HTTP </a:t>
            </a:r>
            <a:r>
              <a:rPr kumimoji="0" lang="en-US" altLang="en-US" b="0" i="1"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request</a:t>
            </a:r>
            <a:r>
              <a:rPr kumimoji="0" lang="en-US" altLang="en-US"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 message</a:t>
            </a:r>
          </a:p>
          <a:p>
            <a:pPr marL="695325" marR="0" lvl="1" indent="-231775" algn="l" defTabSz="914400" rtl="0" eaLnBrk="1" fontAlgn="auto" latinLnBrk="0" hangingPunct="1">
              <a:lnSpc>
                <a:spcPct val="90000"/>
              </a:lnSpc>
              <a:spcBef>
                <a:spcPts val="500"/>
              </a:spcBef>
              <a:spcAft>
                <a:spcPts val="0"/>
              </a:spcAft>
              <a:buClr>
                <a:srgbClr val="0000A8"/>
              </a:buClr>
              <a:buSzTx/>
              <a:buFont typeface="Wingdings" pitchFamily="2" charset="2"/>
              <a:buNone/>
              <a:tabLst/>
              <a:defRPr/>
            </a:pPr>
            <a:r>
              <a:rPr kumimoji="0" lang="en-US" altLang="en-US"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3) cookie file kept on user</a:t>
            </a:r>
            <a:r>
              <a:rPr kumimoji="0" lang="ja-JP" altLang="en-US"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rPr>
              <a:t>’</a:t>
            </a:r>
            <a:r>
              <a:rPr kumimoji="0" lang="en-US" altLang="ja-JP"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s host, managed by user</a:t>
            </a:r>
            <a:r>
              <a:rPr kumimoji="0" lang="ja-JP" altLang="en-US"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rPr>
              <a:t>’</a:t>
            </a:r>
            <a:r>
              <a:rPr kumimoji="0" lang="en-US" altLang="ja-JP"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s browser</a:t>
            </a:r>
          </a:p>
          <a:p>
            <a:pPr marL="695325" marR="0" lvl="1" indent="-231775" algn="l" defTabSz="914400" rtl="0" eaLnBrk="1" fontAlgn="auto" latinLnBrk="0" hangingPunct="1">
              <a:lnSpc>
                <a:spcPct val="90000"/>
              </a:lnSpc>
              <a:spcBef>
                <a:spcPts val="500"/>
              </a:spcBef>
              <a:spcAft>
                <a:spcPts val="0"/>
              </a:spcAft>
              <a:buClr>
                <a:srgbClr val="0000A8"/>
              </a:buClr>
              <a:buSzTx/>
              <a:buFont typeface="Wingdings" pitchFamily="2" charset="2"/>
              <a:buNone/>
              <a:tabLst/>
              <a:defRPr/>
            </a:pPr>
            <a:r>
              <a:rPr kumimoji="0" lang="en-US" altLang="en-US"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4) back-end database at Web site</a:t>
            </a:r>
          </a:p>
        </p:txBody>
      </p:sp>
      <p:sp>
        <p:nvSpPr>
          <p:cNvPr id="94" name="Rectangle 4">
            <a:extLst>
              <a:ext uri="{FF2B5EF4-FFF2-40B4-BE49-F238E27FC236}">
                <a16:creationId xmlns:a16="http://schemas.microsoft.com/office/drawing/2014/main" id="{26408C84-4366-9C43-B55D-97AC8C9FA33A}"/>
              </a:ext>
            </a:extLst>
          </p:cNvPr>
          <p:cNvSpPr txBox="1">
            <a:spLocks noChangeArrowheads="1"/>
          </p:cNvSpPr>
          <p:nvPr/>
        </p:nvSpPr>
        <p:spPr>
          <a:xfrm>
            <a:off x="7599363" y="1452389"/>
            <a:ext cx="4363453" cy="5025732"/>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9525" marR="0" lvl="0" indent="11113" algn="l" defTabSz="914400" rtl="0" eaLnBrk="1" fontAlgn="auto" latinLnBrk="0" hangingPunct="1">
              <a:lnSpc>
                <a:spcPct val="90000"/>
              </a:lnSpc>
              <a:spcBef>
                <a:spcPts val="1000"/>
              </a:spcBef>
              <a:spcAft>
                <a:spcPts val="0"/>
              </a:spcAft>
              <a:buClr>
                <a:srgbClr val="0000A3"/>
              </a:buClr>
              <a:buSzTx/>
              <a:buFont typeface="Wingdings" charset="0"/>
              <a:buNone/>
              <a:tabLst/>
              <a:defRPr/>
            </a:pPr>
            <a:r>
              <a:rPr kumimoji="0" lang="en-US" sz="2800" b="0" i="0" u="none" strike="noStrike" kern="1200" cap="none" spc="0" normalizeH="0" baseline="0" noProof="0" dirty="0">
                <a:ln>
                  <a:noFill/>
                </a:ln>
                <a:solidFill>
                  <a:srgbClr val="0000A3"/>
                </a:solidFill>
                <a:effectLst/>
                <a:uLnTx/>
                <a:uFillTx/>
                <a:latin typeface="Calibri"/>
                <a:ea typeface="+mn-ea"/>
                <a:cs typeface="+mn-cs"/>
              </a:rPr>
              <a:t>Example:</a:t>
            </a:r>
          </a:p>
          <a:p>
            <a:pPr marL="233363" marR="0" lvl="0" indent="-233363" algn="l" defTabSz="914400" rtl="0" eaLnBrk="1" fontAlgn="auto" latinLnBrk="0" hangingPunct="1">
              <a:lnSpc>
                <a:spcPct val="90000"/>
              </a:lnSpc>
              <a:spcBef>
                <a:spcPts val="600"/>
              </a:spcBef>
              <a:spcAft>
                <a:spcPts val="0"/>
              </a:spcAft>
              <a:buClr>
                <a:srgbClr val="0000A3"/>
              </a:buClr>
              <a:buSzTx/>
              <a:buFont typeface="Wingdings" charset="2"/>
              <a:buChar char="§"/>
              <a:tabLst/>
              <a:defRPr/>
            </a:pPr>
            <a:r>
              <a:rPr lang="en-US" sz="2400" dirty="0">
                <a:solidFill>
                  <a:prstClr val="black"/>
                </a:solidFill>
                <a:latin typeface="Calibri"/>
              </a:rPr>
              <a:t>User</a:t>
            </a:r>
            <a:r>
              <a:rPr kumimoji="0" lang="en-US" sz="2400" b="0" i="0" u="none" strike="noStrike" kern="1200" cap="none" spc="0" normalizeH="0" baseline="0" noProof="0" dirty="0">
                <a:ln>
                  <a:noFill/>
                </a:ln>
                <a:solidFill>
                  <a:prstClr val="black"/>
                </a:solidFill>
                <a:effectLst/>
                <a:uLnTx/>
                <a:uFillTx/>
                <a:latin typeface="Calibri"/>
                <a:ea typeface="+mn-ea"/>
                <a:cs typeface="+mn-cs"/>
              </a:rPr>
              <a:t> -&gt; browser -&gt; </a:t>
            </a:r>
            <a:r>
              <a:rPr lang="en-US" sz="2400" dirty="0">
                <a:solidFill>
                  <a:prstClr val="black"/>
                </a:solidFill>
                <a:latin typeface="Calibri"/>
              </a:rPr>
              <a:t>a</a:t>
            </a:r>
            <a:r>
              <a:rPr kumimoji="0" lang="en-US" sz="2400" b="0" i="0" u="none" strike="noStrike" kern="1200" cap="none" spc="0" normalizeH="0" baseline="0" noProof="0" dirty="0" err="1">
                <a:ln>
                  <a:noFill/>
                </a:ln>
                <a:solidFill>
                  <a:prstClr val="black"/>
                </a:solidFill>
                <a:effectLst/>
                <a:uLnTx/>
                <a:uFillTx/>
                <a:latin typeface="Calibri"/>
                <a:ea typeface="+mn-ea"/>
                <a:cs typeface="+mn-cs"/>
              </a:rPr>
              <a:t>mazon.in</a:t>
            </a:r>
            <a:endParaRPr lang="en-US" sz="2400" dirty="0">
              <a:solidFill>
                <a:prstClr val="black"/>
              </a:solidFill>
              <a:latin typeface="Calibri"/>
            </a:endParaRPr>
          </a:p>
          <a:p>
            <a:pPr marL="233363" marR="0" lvl="0" indent="-233363" algn="l" defTabSz="914400" rtl="0" eaLnBrk="1" fontAlgn="auto" latinLnBrk="0" hangingPunct="1">
              <a:lnSpc>
                <a:spcPct val="90000"/>
              </a:lnSpc>
              <a:spcBef>
                <a:spcPts val="600"/>
              </a:spcBef>
              <a:spcAft>
                <a:spcPts val="0"/>
              </a:spcAft>
              <a:buClr>
                <a:srgbClr val="0000A3"/>
              </a:buClr>
              <a:buSzTx/>
              <a:buFont typeface="Wingdings" charset="2"/>
              <a:buChar char="§"/>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Initial HTTP requests arrives at site, site creates: </a:t>
            </a:r>
          </a:p>
          <a:p>
            <a:pPr marL="685800" marR="0" lvl="1" indent="-228600" algn="l" defTabSz="914400" rtl="0" eaLnBrk="1" fontAlgn="auto" latinLnBrk="0" hangingPunct="1">
              <a:lnSpc>
                <a:spcPct val="90000"/>
              </a:lnSpc>
              <a:spcBef>
                <a:spcPts val="600"/>
              </a:spcBef>
              <a:spcAft>
                <a:spcPts val="0"/>
              </a:spcAft>
              <a:buClr>
                <a:srgbClr val="0000A8"/>
              </a:buClr>
              <a:buSzTx/>
              <a:buFont typeface="Arial"/>
              <a:buChar char="•"/>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unique ID (aka “cookie”)</a:t>
            </a:r>
          </a:p>
          <a:p>
            <a:pPr marL="685800" marR="0" lvl="1" indent="-228600" algn="l" defTabSz="914400" rtl="0" eaLnBrk="1" fontAlgn="auto" latinLnBrk="0" hangingPunct="1">
              <a:lnSpc>
                <a:spcPct val="90000"/>
              </a:lnSpc>
              <a:spcBef>
                <a:spcPts val="600"/>
              </a:spcBef>
              <a:spcAft>
                <a:spcPts val="0"/>
              </a:spcAft>
              <a:buClr>
                <a:srgbClr val="0000A8"/>
              </a:buClr>
              <a:buSzTx/>
              <a:buFont typeface="Arial"/>
              <a:buChar char="•"/>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entry in backend database for ID</a:t>
            </a:r>
          </a:p>
          <a:p>
            <a:pPr marL="342900" marR="0" lvl="0" indent="-228600" algn="l" defTabSz="914400" rtl="0" eaLnBrk="1" fontAlgn="auto" latinLnBrk="0" hangingPunct="1">
              <a:lnSpc>
                <a:spcPct val="90000"/>
              </a:lnSpc>
              <a:spcBef>
                <a:spcPts val="600"/>
              </a:spcBef>
              <a:spcAft>
                <a:spcPts val="0"/>
              </a:spcAft>
              <a:buClr>
                <a:srgbClr val="0000A3"/>
              </a:buClr>
              <a:buSzTx/>
              <a:buFont typeface="Arial"/>
              <a:buChar char="•"/>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subsequent HTTP requests</a:t>
            </a:r>
          </a:p>
          <a:p>
            <a:pPr marL="685800" lvl="1" indent="-228600">
              <a:spcBef>
                <a:spcPts val="600"/>
              </a:spcBef>
              <a:buClr>
                <a:srgbClr val="0000A3"/>
              </a:buClr>
              <a:buFont typeface="Arial"/>
              <a:buChar char="•"/>
              <a:defRPr/>
            </a:pPr>
            <a:r>
              <a:rPr lang="en-US" sz="2000" dirty="0">
                <a:solidFill>
                  <a:prstClr val="black"/>
                </a:solidFill>
                <a:latin typeface="Calibri"/>
              </a:rPr>
              <a:t>C</a:t>
            </a:r>
            <a:r>
              <a:rPr kumimoji="0" lang="en-US" sz="2000" b="0" i="0" u="none" strike="noStrike" kern="1200" cap="none" spc="0" normalizeH="0" baseline="0" noProof="0" dirty="0" err="1">
                <a:ln>
                  <a:noFill/>
                </a:ln>
                <a:solidFill>
                  <a:prstClr val="black"/>
                </a:solidFill>
                <a:effectLst/>
                <a:uLnTx/>
                <a:uFillTx/>
                <a:latin typeface="Calibri"/>
                <a:ea typeface="+mn-ea"/>
                <a:cs typeface="+mn-cs"/>
              </a:rPr>
              <a:t>ontain</a:t>
            </a:r>
            <a:r>
              <a:rPr kumimoji="0" lang="en-US" sz="2000" b="0" i="0" u="none" strike="noStrike" kern="1200" cap="none" spc="0" normalizeH="0" baseline="0" noProof="0" dirty="0">
                <a:ln>
                  <a:noFill/>
                </a:ln>
                <a:solidFill>
                  <a:prstClr val="black"/>
                </a:solidFill>
                <a:effectLst/>
                <a:uLnTx/>
                <a:uFillTx/>
                <a:latin typeface="Calibri"/>
                <a:ea typeface="+mn-ea"/>
                <a:cs typeface="+mn-cs"/>
              </a:rPr>
              <a:t> cookie ID value, allowing site to “identify” USER</a:t>
            </a:r>
          </a:p>
        </p:txBody>
      </p:sp>
      <p:sp>
        <p:nvSpPr>
          <p:cNvPr id="5" name="Slide Number Placeholder 2">
            <a:extLst>
              <a:ext uri="{FF2B5EF4-FFF2-40B4-BE49-F238E27FC236}">
                <a16:creationId xmlns:a16="http://schemas.microsoft.com/office/drawing/2014/main" id="{A52BCA24-99F8-C342-B95E-EB6833D8CAE2}"/>
              </a:ext>
            </a:extLst>
          </p:cNvPr>
          <p:cNvSpPr>
            <a:spLocks noGrp="1"/>
          </p:cNvSpPr>
          <p:nvPr>
            <p:ph type="sldNum" sz="quarter" idx="4"/>
          </p:nvPr>
        </p:nvSpPr>
        <p:spPr>
          <a:xfrm>
            <a:off x="9219616" y="6443089"/>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lumMod val="50000"/>
                  </a:prstClr>
                </a:solidFill>
                <a:effectLst/>
                <a:uLnTx/>
                <a:uFillTx/>
                <a:latin typeface="Calibri"/>
                <a:ea typeface="+mn-ea"/>
                <a:cs typeface="+mn-cs"/>
              </a:rPr>
              <a:t>Application Layer: 2-</a:t>
            </a:r>
            <a:fld id="{C4204591-24BD-A542-B9D5-F8D8A88D2FEE}" type="slidenum">
              <a:rPr kumimoji="0" lang="en-US" sz="1100" b="0" i="0" u="none" strike="noStrike" kern="1200" cap="none" spc="0" normalizeH="0" baseline="0" noProof="0" smtClean="0">
                <a:ln>
                  <a:noFill/>
                </a:ln>
                <a:solidFill>
                  <a:prstClr val="white">
                    <a:lumMod val="50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100" b="0" i="0" u="none" strike="noStrike" kern="1200" cap="none" spc="0" normalizeH="0" baseline="0" noProof="0" dirty="0">
              <a:ln>
                <a:noFill/>
              </a:ln>
              <a:solidFill>
                <a:prstClr val="white">
                  <a:lumMod val="50000"/>
                </a:prstClr>
              </a:solidFill>
              <a:effectLst/>
              <a:uLnTx/>
              <a:uFillTx/>
              <a:latin typeface="Calibri"/>
              <a:ea typeface="+mn-ea"/>
              <a:cs typeface="+mn-cs"/>
            </a:endParaRPr>
          </a:p>
        </p:txBody>
      </p:sp>
    </p:spTree>
    <p:extLst>
      <p:ext uri="{BB962C8B-B14F-4D97-AF65-F5344CB8AC3E}">
        <p14:creationId xmlns:p14="http://schemas.microsoft.com/office/powerpoint/2010/main" val="1290037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93">
                                            <p:txEl>
                                              <p:pRg st="2" end="2"/>
                                            </p:txEl>
                                          </p:spTgt>
                                        </p:tgtEl>
                                        <p:attrNameLst>
                                          <p:attrName>style.visibility</p:attrName>
                                        </p:attrNameLst>
                                      </p:cBhvr>
                                      <p:to>
                                        <p:strVal val="visible"/>
                                      </p:to>
                                    </p:set>
                                    <p:animEffect transition="in" filter="dissolve">
                                      <p:cBhvr>
                                        <p:cTn id="7" dur="500"/>
                                        <p:tgtEl>
                                          <p:spTgt spid="93">
                                            <p:txEl>
                                              <p:pRg st="2" end="2"/>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93">
                                            <p:txEl>
                                              <p:pRg st="3" end="3"/>
                                            </p:txEl>
                                          </p:spTgt>
                                        </p:tgtEl>
                                        <p:attrNameLst>
                                          <p:attrName>style.visibility</p:attrName>
                                        </p:attrNameLst>
                                      </p:cBhvr>
                                      <p:to>
                                        <p:strVal val="visible"/>
                                      </p:to>
                                    </p:set>
                                    <p:animEffect transition="in" filter="dissolve">
                                      <p:cBhvr>
                                        <p:cTn id="10" dur="500"/>
                                        <p:tgtEl>
                                          <p:spTgt spid="93">
                                            <p:txEl>
                                              <p:pRg st="3" end="3"/>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93">
                                            <p:txEl>
                                              <p:pRg st="4" end="4"/>
                                            </p:txEl>
                                          </p:spTgt>
                                        </p:tgtEl>
                                        <p:attrNameLst>
                                          <p:attrName>style.visibility</p:attrName>
                                        </p:attrNameLst>
                                      </p:cBhvr>
                                      <p:to>
                                        <p:strVal val="visible"/>
                                      </p:to>
                                    </p:set>
                                    <p:animEffect transition="in" filter="dissolve">
                                      <p:cBhvr>
                                        <p:cTn id="13" dur="500"/>
                                        <p:tgtEl>
                                          <p:spTgt spid="93">
                                            <p:txEl>
                                              <p:pRg st="4" end="4"/>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93">
                                            <p:txEl>
                                              <p:pRg st="5" end="5"/>
                                            </p:txEl>
                                          </p:spTgt>
                                        </p:tgtEl>
                                        <p:attrNameLst>
                                          <p:attrName>style.visibility</p:attrName>
                                        </p:attrNameLst>
                                      </p:cBhvr>
                                      <p:to>
                                        <p:strVal val="visible"/>
                                      </p:to>
                                    </p:set>
                                    <p:animEffect transition="in" filter="dissolve">
                                      <p:cBhvr>
                                        <p:cTn id="16" dur="500"/>
                                        <p:tgtEl>
                                          <p:spTgt spid="93">
                                            <p:txEl>
                                              <p:pRg st="5" end="5"/>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94"/>
                                        </p:tgtEl>
                                        <p:attrNameLst>
                                          <p:attrName>style.visibility</p:attrName>
                                        </p:attrNameLst>
                                      </p:cBhvr>
                                      <p:to>
                                        <p:strVal val="visible"/>
                                      </p:to>
                                    </p:set>
                                    <p:animEffect transition="in" filter="dissolve">
                                      <p:cBhvr>
                                        <p:cTn id="21" dur="500"/>
                                        <p:tgtEl>
                                          <p:spTgt spid="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1B08393-2FEA-4D4A-900D-5DCE6E6B172B}"/>
              </a:ext>
            </a:extLst>
          </p:cNvPr>
          <p:cNvPicPr>
            <a:picLocks noChangeAspect="1"/>
          </p:cNvPicPr>
          <p:nvPr/>
        </p:nvPicPr>
        <p:blipFill>
          <a:blip r:embed="rId2"/>
          <a:stretch>
            <a:fillRect/>
          </a:stretch>
        </p:blipFill>
        <p:spPr>
          <a:xfrm>
            <a:off x="1621970" y="104320"/>
            <a:ext cx="8490857" cy="6591336"/>
          </a:xfrm>
          <a:prstGeom prst="rect">
            <a:avLst/>
          </a:prstGeom>
        </p:spPr>
      </p:pic>
    </p:spTree>
    <p:extLst>
      <p:ext uri="{BB962C8B-B14F-4D97-AF65-F5344CB8AC3E}">
        <p14:creationId xmlns:p14="http://schemas.microsoft.com/office/powerpoint/2010/main" val="19417757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06E850E-CEEB-A944-8BB1-76CE2A0CDF62}"/>
              </a:ext>
            </a:extLst>
          </p:cNvPr>
          <p:cNvSpPr>
            <a:spLocks noGrp="1"/>
          </p:cNvSpPr>
          <p:nvPr>
            <p:ph type="title"/>
          </p:nvPr>
        </p:nvSpPr>
        <p:spPr/>
        <p:txBody>
          <a:bodyPr/>
          <a:lstStyle/>
          <a:p>
            <a:r>
              <a:rPr lang="en-US" dirty="0"/>
              <a:t>Cookies -GOOD or BAD?</a:t>
            </a:r>
          </a:p>
        </p:txBody>
      </p:sp>
      <p:sp>
        <p:nvSpPr>
          <p:cNvPr id="4" name="Content Placeholder 3">
            <a:extLst>
              <a:ext uri="{FF2B5EF4-FFF2-40B4-BE49-F238E27FC236}">
                <a16:creationId xmlns:a16="http://schemas.microsoft.com/office/drawing/2014/main" id="{A403C0FC-4EF6-0F40-B39F-7EEA4BACAF4A}"/>
              </a:ext>
            </a:extLst>
          </p:cNvPr>
          <p:cNvSpPr>
            <a:spLocks noGrp="1"/>
          </p:cNvSpPr>
          <p:nvPr>
            <p:ph idx="1"/>
          </p:nvPr>
        </p:nvSpPr>
        <p:spPr/>
        <p:txBody>
          <a:bodyPr/>
          <a:lstStyle/>
          <a:p>
            <a:r>
              <a:rPr lang="en-IN" dirty="0"/>
              <a:t>Servers </a:t>
            </a:r>
          </a:p>
          <a:p>
            <a:pPr lvl="1"/>
            <a:r>
              <a:rPr lang="en-IN" dirty="0"/>
              <a:t>Track Users’ activity at their site</a:t>
            </a:r>
          </a:p>
          <a:p>
            <a:pPr lvl="2"/>
            <a:r>
              <a:rPr lang="en-IN" dirty="0"/>
              <a:t>Does not necessarily know Users’ names</a:t>
            </a:r>
          </a:p>
          <a:p>
            <a:pPr lvl="2"/>
            <a:r>
              <a:rPr lang="en-IN" dirty="0"/>
              <a:t>Knows exactly which pages </a:t>
            </a:r>
            <a:r>
              <a:rPr lang="en-IN" b="1" dirty="0"/>
              <a:t>user 1678 </a:t>
            </a:r>
            <a:r>
              <a:rPr lang="en-IN" dirty="0"/>
              <a:t>visited, in which order, and at what times! </a:t>
            </a:r>
          </a:p>
          <a:p>
            <a:pPr lvl="2"/>
            <a:r>
              <a:rPr lang="en-IN" dirty="0"/>
              <a:t>Recommend products to User </a:t>
            </a:r>
          </a:p>
          <a:p>
            <a:pPr lvl="2"/>
            <a:r>
              <a:rPr lang="en-IN" dirty="0"/>
              <a:t>If Cookie + User registration details  </a:t>
            </a:r>
            <a:r>
              <a:rPr lang="en-IN" dirty="0">
                <a:sym typeface="Wingdings" pitchFamily="2" charset="2"/>
              </a:rPr>
              <a:t> </a:t>
            </a:r>
            <a:r>
              <a:rPr lang="en-IN" u="sng" dirty="0">
                <a:solidFill>
                  <a:srgbClr val="FF0000"/>
                </a:solidFill>
                <a:sym typeface="Wingdings" pitchFamily="2" charset="2"/>
              </a:rPr>
              <a:t>ON CLICK SHOPPING</a:t>
            </a:r>
            <a:endParaRPr lang="en-IN" u="sng" dirty="0">
              <a:solidFill>
                <a:srgbClr val="FF0000"/>
              </a:solidFill>
            </a:endParaRPr>
          </a:p>
          <a:p>
            <a:endParaRPr lang="en-US" dirty="0"/>
          </a:p>
        </p:txBody>
      </p:sp>
    </p:spTree>
    <p:extLst>
      <p:ext uri="{BB962C8B-B14F-4D97-AF65-F5344CB8AC3E}">
        <p14:creationId xmlns:p14="http://schemas.microsoft.com/office/powerpoint/2010/main" val="110000378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TotalTime>
  <Words>1233</Words>
  <Application>Microsoft Macintosh PowerPoint</Application>
  <PresentationFormat>Widescreen</PresentationFormat>
  <Paragraphs>237</Paragraphs>
  <Slides>15</Slides>
  <Notes>11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15</vt:i4>
      </vt:variant>
    </vt:vector>
  </HeadingPairs>
  <TitlesOfParts>
    <vt:vector size="25" baseType="lpstr">
      <vt:lpstr>ＭＳ Ｐゴシック</vt:lpstr>
      <vt:lpstr>Arial</vt:lpstr>
      <vt:lpstr>Calibri</vt:lpstr>
      <vt:lpstr>Calibri Light</vt:lpstr>
      <vt:lpstr>Courier</vt:lpstr>
      <vt:lpstr>Gill Sans MT</vt:lpstr>
      <vt:lpstr>Times New Roman</vt:lpstr>
      <vt:lpstr>Wingdings</vt:lpstr>
      <vt:lpstr>ZapfDingbats</vt:lpstr>
      <vt:lpstr>Office Theme</vt:lpstr>
      <vt:lpstr>IT304 Computer Networks</vt:lpstr>
      <vt:lpstr>DNS records</vt:lpstr>
      <vt:lpstr>DNS protocol messages</vt:lpstr>
      <vt:lpstr>DNS protocol messages</vt:lpstr>
      <vt:lpstr>PowerPoint Presentation</vt:lpstr>
      <vt:lpstr>Maintaining user/server state: cookies</vt:lpstr>
      <vt:lpstr>Maintaining user/server state: cookies</vt:lpstr>
      <vt:lpstr>PowerPoint Presentation</vt:lpstr>
      <vt:lpstr>Cookies -GOOD or BAD?</vt:lpstr>
      <vt:lpstr>PowerPoint Presentation</vt:lpstr>
      <vt:lpstr>Web caches</vt:lpstr>
      <vt:lpstr>Web caches (aka proxy servers)</vt:lpstr>
      <vt:lpstr>Caching example</vt:lpstr>
      <vt:lpstr>Option 2: install a web cache</vt:lpstr>
      <vt:lpstr>Calculating access link utilization, end-end delay with cache:</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IT304 Computer Networks</dc:title>
  <dc:creator>Microsoft Office User</dc:creator>
  <cp:lastModifiedBy>Microsoft Office User</cp:lastModifiedBy>
  <cp:revision>6</cp:revision>
  <dcterms:created xsi:type="dcterms:W3CDTF">2024-08-12T04:55:59Z</dcterms:created>
  <dcterms:modified xsi:type="dcterms:W3CDTF">2024-08-12T05:22:24Z</dcterms:modified>
</cp:coreProperties>
</file>